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446" r:id="rId5"/>
    <p:sldId id="256" r:id="rId6"/>
    <p:sldId id="447" r:id="rId7"/>
    <p:sldId id="448" r:id="rId8"/>
    <p:sldId id="465" r:id="rId9"/>
    <p:sldId id="454" r:id="rId10"/>
    <p:sldId id="441" r:id="rId11"/>
    <p:sldId id="467" r:id="rId12"/>
    <p:sldId id="455" r:id="rId13"/>
    <p:sldId id="471" r:id="rId14"/>
    <p:sldId id="263" r:id="rId15"/>
    <p:sldId id="439" r:id="rId16"/>
    <p:sldId id="440" r:id="rId17"/>
    <p:sldId id="472" r:id="rId18"/>
    <p:sldId id="470" r:id="rId19"/>
    <p:sldId id="468" r:id="rId20"/>
    <p:sldId id="475" r:id="rId21"/>
    <p:sldId id="456" r:id="rId22"/>
    <p:sldId id="444" r:id="rId23"/>
    <p:sldId id="445" r:id="rId24"/>
    <p:sldId id="476" r:id="rId25"/>
    <p:sldId id="478" r:id="rId26"/>
    <p:sldId id="479" r:id="rId27"/>
    <p:sldId id="477" r:id="rId28"/>
    <p:sldId id="480" r:id="rId29"/>
    <p:sldId id="482" r:id="rId30"/>
    <p:sldId id="481" r:id="rId31"/>
    <p:sldId id="451" r:id="rId32"/>
    <p:sldId id="459" r:id="rId33"/>
    <p:sldId id="460" r:id="rId34"/>
    <p:sldId id="461" r:id="rId35"/>
    <p:sldId id="433" r:id="rId36"/>
    <p:sldId id="473" r:id="rId37"/>
    <p:sldId id="457" r:id="rId38"/>
    <p:sldId id="474" r:id="rId39"/>
    <p:sldId id="485" r:id="rId40"/>
    <p:sldId id="484" r:id="rId41"/>
  </p:sldIdLst>
  <p:sldSz cx="12192000" cy="6858000"/>
  <p:notesSz cx="6794500" cy="99314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2B3EA-4BD1-4AB1-A3BA-706EEBEC50D7}" v="325" dt="2022-03-15T14:23:59.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169" autoAdjust="0"/>
  </p:normalViewPr>
  <p:slideViewPr>
    <p:cSldViewPr snapToGrid="0">
      <p:cViewPr varScale="1">
        <p:scale>
          <a:sx n="63" d="100"/>
          <a:sy n="63" d="100"/>
        </p:scale>
        <p:origin x="23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d Funch | Sound Hub Denmark" userId="11fd6e67-6ba5-462a-9cba-49086f95a5d8" providerId="ADAL" clId="{2F42B3EA-4BD1-4AB1-A3BA-706EEBEC50D7}"/>
    <pc:docChg chg="undo custSel addSld delSld modSld sldOrd modNotesMaster">
      <pc:chgData name="Knud Funch | Sound Hub Denmark" userId="11fd6e67-6ba5-462a-9cba-49086f95a5d8" providerId="ADAL" clId="{2F42B3EA-4BD1-4AB1-A3BA-706EEBEC50D7}" dt="2022-03-15T15:00:03.375" v="28499" actId="6549"/>
      <pc:docMkLst>
        <pc:docMk/>
      </pc:docMkLst>
      <pc:sldChg chg="addSp delSp modSp mod ord modNotesTx">
        <pc:chgData name="Knud Funch | Sound Hub Denmark" userId="11fd6e67-6ba5-462a-9cba-49086f95a5d8" providerId="ADAL" clId="{2F42B3EA-4BD1-4AB1-A3BA-706EEBEC50D7}" dt="2022-03-15T14:02:39.480" v="27179" actId="20577"/>
        <pc:sldMkLst>
          <pc:docMk/>
          <pc:sldMk cId="4209641243" sldId="256"/>
        </pc:sldMkLst>
        <pc:spChg chg="del">
          <ac:chgData name="Knud Funch | Sound Hub Denmark" userId="11fd6e67-6ba5-462a-9cba-49086f95a5d8" providerId="ADAL" clId="{2F42B3EA-4BD1-4AB1-A3BA-706EEBEC50D7}" dt="2022-03-09T09:50:45.500" v="227" actId="478"/>
          <ac:spMkLst>
            <pc:docMk/>
            <pc:sldMk cId="4209641243" sldId="256"/>
            <ac:spMk id="2" creationId="{D951E9C6-B8A1-4EE5-8AFE-41A2F6793D88}"/>
          </ac:spMkLst>
        </pc:spChg>
        <pc:spChg chg="del">
          <ac:chgData name="Knud Funch | Sound Hub Denmark" userId="11fd6e67-6ba5-462a-9cba-49086f95a5d8" providerId="ADAL" clId="{2F42B3EA-4BD1-4AB1-A3BA-706EEBEC50D7}" dt="2022-03-09T09:50:46.842" v="228" actId="478"/>
          <ac:spMkLst>
            <pc:docMk/>
            <pc:sldMk cId="4209641243" sldId="256"/>
            <ac:spMk id="3" creationId="{0BBCA007-6A58-496A-9FE2-F6A145ADD400}"/>
          </ac:spMkLst>
        </pc:spChg>
        <pc:spChg chg="mod">
          <ac:chgData name="Knud Funch | Sound Hub Denmark" userId="11fd6e67-6ba5-462a-9cba-49086f95a5d8" providerId="ADAL" clId="{2F42B3EA-4BD1-4AB1-A3BA-706EEBEC50D7}" dt="2022-03-09T09:50:41.649" v="226"/>
          <ac:spMkLst>
            <pc:docMk/>
            <pc:sldMk cId="4209641243" sldId="256"/>
            <ac:spMk id="6" creationId="{81F5E268-D929-4F97-83EB-7C5B307CC72F}"/>
          </ac:spMkLst>
        </pc:spChg>
        <pc:spChg chg="add mod">
          <ac:chgData name="Knud Funch | Sound Hub Denmark" userId="11fd6e67-6ba5-462a-9cba-49086f95a5d8" providerId="ADAL" clId="{2F42B3EA-4BD1-4AB1-A3BA-706EEBEC50D7}" dt="2022-03-09T13:15:35.471" v="4940" actId="1076"/>
          <ac:spMkLst>
            <pc:docMk/>
            <pc:sldMk cId="4209641243" sldId="256"/>
            <ac:spMk id="7" creationId="{47C0DF57-0919-41E2-B974-6D69B5936B27}"/>
          </ac:spMkLst>
        </pc:spChg>
        <pc:spChg chg="mod">
          <ac:chgData name="Knud Funch | Sound Hub Denmark" userId="11fd6e67-6ba5-462a-9cba-49086f95a5d8" providerId="ADAL" clId="{2F42B3EA-4BD1-4AB1-A3BA-706EEBEC50D7}" dt="2022-03-09T12:46:49.912" v="3606" actId="20577"/>
          <ac:spMkLst>
            <pc:docMk/>
            <pc:sldMk cId="4209641243" sldId="256"/>
            <ac:spMk id="10" creationId="{6F4D58C4-22D3-482D-AA74-4BE994FE34FE}"/>
          </ac:spMkLst>
        </pc:spChg>
        <pc:spChg chg="mod">
          <ac:chgData name="Knud Funch | Sound Hub Denmark" userId="11fd6e67-6ba5-462a-9cba-49086f95a5d8" providerId="ADAL" clId="{2F42B3EA-4BD1-4AB1-A3BA-706EEBEC50D7}" dt="2022-03-09T11:51:44.448" v="1494"/>
          <ac:spMkLst>
            <pc:docMk/>
            <pc:sldMk cId="4209641243" sldId="256"/>
            <ac:spMk id="12" creationId="{FF417F10-E3FA-4915-BCD8-423BC206A8EE}"/>
          </ac:spMkLst>
        </pc:spChg>
        <pc:spChg chg="add mod">
          <ac:chgData name="Knud Funch | Sound Hub Denmark" userId="11fd6e67-6ba5-462a-9cba-49086f95a5d8" providerId="ADAL" clId="{2F42B3EA-4BD1-4AB1-A3BA-706EEBEC50D7}" dt="2022-03-09T12:07:38.716" v="1636" actId="1038"/>
          <ac:spMkLst>
            <pc:docMk/>
            <pc:sldMk cId="4209641243" sldId="256"/>
            <ac:spMk id="13" creationId="{2C7C07AD-DA19-4875-8C05-57C49F4C2D99}"/>
          </ac:spMkLst>
        </pc:spChg>
        <pc:spChg chg="add mod">
          <ac:chgData name="Knud Funch | Sound Hub Denmark" userId="11fd6e67-6ba5-462a-9cba-49086f95a5d8" providerId="ADAL" clId="{2F42B3EA-4BD1-4AB1-A3BA-706EEBEC50D7}" dt="2022-03-09T12:08:14.993" v="1697" actId="1076"/>
          <ac:spMkLst>
            <pc:docMk/>
            <pc:sldMk cId="4209641243" sldId="256"/>
            <ac:spMk id="16" creationId="{69C3BA22-66C7-4D34-BD89-A25B1F4026F8}"/>
          </ac:spMkLst>
        </pc:spChg>
        <pc:grpChg chg="add mod">
          <ac:chgData name="Knud Funch | Sound Hub Denmark" userId="11fd6e67-6ba5-462a-9cba-49086f95a5d8" providerId="ADAL" clId="{2F42B3EA-4BD1-4AB1-A3BA-706EEBEC50D7}" dt="2022-03-09T09:50:41.649" v="226"/>
          <ac:grpSpMkLst>
            <pc:docMk/>
            <pc:sldMk cId="4209641243" sldId="256"/>
            <ac:grpSpMk id="4" creationId="{15E0DB02-9742-486B-B995-2954DFBDFB1D}"/>
          </ac:grpSpMkLst>
        </pc:grpChg>
        <pc:grpChg chg="add mod">
          <ac:chgData name="Knud Funch | Sound Hub Denmark" userId="11fd6e67-6ba5-462a-9cba-49086f95a5d8" providerId="ADAL" clId="{2F42B3EA-4BD1-4AB1-A3BA-706EEBEC50D7}" dt="2022-03-09T11:51:44.448" v="1494"/>
          <ac:grpSpMkLst>
            <pc:docMk/>
            <pc:sldMk cId="4209641243" sldId="256"/>
            <ac:grpSpMk id="8" creationId="{9E33D6ED-A944-4A79-A536-810B71F5572A}"/>
          </ac:grpSpMkLst>
        </pc:grpChg>
        <pc:grpChg chg="mod">
          <ac:chgData name="Knud Funch | Sound Hub Denmark" userId="11fd6e67-6ba5-462a-9cba-49086f95a5d8" providerId="ADAL" clId="{2F42B3EA-4BD1-4AB1-A3BA-706EEBEC50D7}" dt="2022-03-09T11:51:44.448" v="1494"/>
          <ac:grpSpMkLst>
            <pc:docMk/>
            <pc:sldMk cId="4209641243" sldId="256"/>
            <ac:grpSpMk id="9" creationId="{B92A24C3-EFC2-44F1-BECE-0D0576481E8A}"/>
          </ac:grpSpMkLst>
        </pc:grpChg>
        <pc:picChg chg="mod">
          <ac:chgData name="Knud Funch | Sound Hub Denmark" userId="11fd6e67-6ba5-462a-9cba-49086f95a5d8" providerId="ADAL" clId="{2F42B3EA-4BD1-4AB1-A3BA-706EEBEC50D7}" dt="2022-03-09T09:50:41.649" v="226"/>
          <ac:picMkLst>
            <pc:docMk/>
            <pc:sldMk cId="4209641243" sldId="256"/>
            <ac:picMk id="5" creationId="{3BBE63EE-B8C7-4A5A-8DA4-01C938D93A5F}"/>
          </ac:picMkLst>
        </pc:picChg>
        <pc:picChg chg="mod">
          <ac:chgData name="Knud Funch | Sound Hub Denmark" userId="11fd6e67-6ba5-462a-9cba-49086f95a5d8" providerId="ADAL" clId="{2F42B3EA-4BD1-4AB1-A3BA-706EEBEC50D7}" dt="2022-03-09T11:51:44.448" v="1494"/>
          <ac:picMkLst>
            <pc:docMk/>
            <pc:sldMk cId="4209641243" sldId="256"/>
            <ac:picMk id="11" creationId="{3B5151FD-EC5B-45B6-B0EE-E89CED166764}"/>
          </ac:picMkLst>
        </pc:picChg>
        <pc:picChg chg="add mod">
          <ac:chgData name="Knud Funch | Sound Hub Denmark" userId="11fd6e67-6ba5-462a-9cba-49086f95a5d8" providerId="ADAL" clId="{2F42B3EA-4BD1-4AB1-A3BA-706EEBEC50D7}" dt="2022-03-09T13:15:32.311" v="4939" actId="1076"/>
          <ac:picMkLst>
            <pc:docMk/>
            <pc:sldMk cId="4209641243" sldId="256"/>
            <ac:picMk id="17" creationId="{816A9933-D937-4F0F-9B09-60B41AED41D9}"/>
          </ac:picMkLst>
        </pc:picChg>
        <pc:picChg chg="add mod">
          <ac:chgData name="Knud Funch | Sound Hub Denmark" userId="11fd6e67-6ba5-462a-9cba-49086f95a5d8" providerId="ADAL" clId="{2F42B3EA-4BD1-4AB1-A3BA-706EEBEC50D7}" dt="2022-03-09T12:05:39.411" v="1615" actId="1076"/>
          <ac:picMkLst>
            <pc:docMk/>
            <pc:sldMk cId="4209641243" sldId="256"/>
            <ac:picMk id="1026" creationId="{4DF9C51D-2394-4EB2-8E38-D52F1DE80791}"/>
          </ac:picMkLst>
        </pc:picChg>
        <pc:picChg chg="add mod">
          <ac:chgData name="Knud Funch | Sound Hub Denmark" userId="11fd6e67-6ba5-462a-9cba-49086f95a5d8" providerId="ADAL" clId="{2F42B3EA-4BD1-4AB1-A3BA-706EEBEC50D7}" dt="2022-03-09T12:07:41.852" v="1653" actId="1038"/>
          <ac:picMkLst>
            <pc:docMk/>
            <pc:sldMk cId="4209641243" sldId="256"/>
            <ac:picMk id="1027" creationId="{6DE7E9EB-3C50-46CD-A22A-505036F2F15D}"/>
          </ac:picMkLst>
        </pc:picChg>
      </pc:sldChg>
      <pc:sldChg chg="add del">
        <pc:chgData name="Knud Funch | Sound Hub Denmark" userId="11fd6e67-6ba5-462a-9cba-49086f95a5d8" providerId="ADAL" clId="{2F42B3EA-4BD1-4AB1-A3BA-706EEBEC50D7}" dt="2022-03-15T11:24:33.881" v="25866" actId="47"/>
        <pc:sldMkLst>
          <pc:docMk/>
          <pc:sldMk cId="3029136681" sldId="257"/>
        </pc:sldMkLst>
      </pc:sldChg>
      <pc:sldChg chg="add del">
        <pc:chgData name="Knud Funch | Sound Hub Denmark" userId="11fd6e67-6ba5-462a-9cba-49086f95a5d8" providerId="ADAL" clId="{2F42B3EA-4BD1-4AB1-A3BA-706EEBEC50D7}" dt="2022-03-15T11:24:38.989" v="25867" actId="47"/>
        <pc:sldMkLst>
          <pc:docMk/>
          <pc:sldMk cId="4009877964" sldId="258"/>
        </pc:sldMkLst>
      </pc:sldChg>
      <pc:sldChg chg="add del">
        <pc:chgData name="Knud Funch | Sound Hub Denmark" userId="11fd6e67-6ba5-462a-9cba-49086f95a5d8" providerId="ADAL" clId="{2F42B3EA-4BD1-4AB1-A3BA-706EEBEC50D7}" dt="2022-03-15T11:24:42.673" v="25868" actId="47"/>
        <pc:sldMkLst>
          <pc:docMk/>
          <pc:sldMk cId="2183415019" sldId="259"/>
        </pc:sldMkLst>
      </pc:sldChg>
      <pc:sldChg chg="add del">
        <pc:chgData name="Knud Funch | Sound Hub Denmark" userId="11fd6e67-6ba5-462a-9cba-49086f95a5d8" providerId="ADAL" clId="{2F42B3EA-4BD1-4AB1-A3BA-706EEBEC50D7}" dt="2022-03-15T11:30:06.430" v="25878" actId="47"/>
        <pc:sldMkLst>
          <pc:docMk/>
          <pc:sldMk cId="717613834" sldId="260"/>
        </pc:sldMkLst>
      </pc:sldChg>
      <pc:sldChg chg="add del">
        <pc:chgData name="Knud Funch | Sound Hub Denmark" userId="11fd6e67-6ba5-462a-9cba-49086f95a5d8" providerId="ADAL" clId="{2F42B3EA-4BD1-4AB1-A3BA-706EEBEC50D7}" dt="2022-03-15T11:30:10.690" v="25879" actId="47"/>
        <pc:sldMkLst>
          <pc:docMk/>
          <pc:sldMk cId="395216673" sldId="261"/>
        </pc:sldMkLst>
      </pc:sldChg>
      <pc:sldChg chg="add del">
        <pc:chgData name="Knud Funch | Sound Hub Denmark" userId="11fd6e67-6ba5-462a-9cba-49086f95a5d8" providerId="ADAL" clId="{2F42B3EA-4BD1-4AB1-A3BA-706EEBEC50D7}" dt="2022-03-15T11:29:22.152" v="25877" actId="47"/>
        <pc:sldMkLst>
          <pc:docMk/>
          <pc:sldMk cId="321691134" sldId="262"/>
        </pc:sldMkLst>
      </pc:sldChg>
      <pc:sldChg chg="modSp add modNotesTx">
        <pc:chgData name="Knud Funch | Sound Hub Denmark" userId="11fd6e67-6ba5-462a-9cba-49086f95a5d8" providerId="ADAL" clId="{2F42B3EA-4BD1-4AB1-A3BA-706EEBEC50D7}" dt="2022-03-15T11:37:44.612" v="26246" actId="20577"/>
        <pc:sldMkLst>
          <pc:docMk/>
          <pc:sldMk cId="2658105295" sldId="263"/>
        </pc:sldMkLst>
        <pc:picChg chg="mod">
          <ac:chgData name="Knud Funch | Sound Hub Denmark" userId="11fd6e67-6ba5-462a-9cba-49086f95a5d8" providerId="ADAL" clId="{2F42B3EA-4BD1-4AB1-A3BA-706EEBEC50D7}" dt="2022-03-15T11:36:41.552" v="26129"/>
          <ac:picMkLst>
            <pc:docMk/>
            <pc:sldMk cId="2658105295" sldId="263"/>
            <ac:picMk id="3" creationId="{95483E20-18E7-4EB2-8F0C-F9A2CF2EB5BA}"/>
          </ac:picMkLst>
        </pc:picChg>
      </pc:sldChg>
      <pc:sldChg chg="add">
        <pc:chgData name="Knud Funch | Sound Hub Denmark" userId="11fd6e67-6ba5-462a-9cba-49086f95a5d8" providerId="ADAL" clId="{2F42B3EA-4BD1-4AB1-A3BA-706EEBEC50D7}" dt="2022-03-08T14:50:46.206" v="24"/>
        <pc:sldMkLst>
          <pc:docMk/>
          <pc:sldMk cId="2672120260" sldId="264"/>
        </pc:sldMkLst>
      </pc:sldChg>
      <pc:sldChg chg="add del">
        <pc:chgData name="Knud Funch | Sound Hub Denmark" userId="11fd6e67-6ba5-462a-9cba-49086f95a5d8" providerId="ADAL" clId="{2F42B3EA-4BD1-4AB1-A3BA-706EEBEC50D7}" dt="2022-03-15T11:31:23.011" v="25885" actId="47"/>
        <pc:sldMkLst>
          <pc:docMk/>
          <pc:sldMk cId="528718012" sldId="265"/>
        </pc:sldMkLst>
      </pc:sldChg>
      <pc:sldChg chg="addSp delSp modSp add del mod ord">
        <pc:chgData name="Knud Funch | Sound Hub Denmark" userId="11fd6e67-6ba5-462a-9cba-49086f95a5d8" providerId="ADAL" clId="{2F42B3EA-4BD1-4AB1-A3BA-706EEBEC50D7}" dt="2022-03-14T15:12:36.737" v="18865" actId="47"/>
        <pc:sldMkLst>
          <pc:docMk/>
          <pc:sldMk cId="309452468" sldId="407"/>
        </pc:sldMkLst>
        <pc:spChg chg="mod">
          <ac:chgData name="Knud Funch | Sound Hub Denmark" userId="11fd6e67-6ba5-462a-9cba-49086f95a5d8" providerId="ADAL" clId="{2F42B3EA-4BD1-4AB1-A3BA-706EEBEC50D7}" dt="2022-03-14T14:40:08.340" v="17906" actId="20577"/>
          <ac:spMkLst>
            <pc:docMk/>
            <pc:sldMk cId="309452468" sldId="407"/>
            <ac:spMk id="5" creationId="{E342E830-F2EC-45EB-9E7A-06EB7B9F575B}"/>
          </ac:spMkLst>
        </pc:spChg>
        <pc:spChg chg="mod">
          <ac:chgData name="Knud Funch | Sound Hub Denmark" userId="11fd6e67-6ba5-462a-9cba-49086f95a5d8" providerId="ADAL" clId="{2F42B3EA-4BD1-4AB1-A3BA-706EEBEC50D7}" dt="2022-03-14T14:41:33.759" v="17994" actId="20577"/>
          <ac:spMkLst>
            <pc:docMk/>
            <pc:sldMk cId="309452468" sldId="407"/>
            <ac:spMk id="10" creationId="{B7467E7F-B421-41DC-B7D4-495339D776DB}"/>
          </ac:spMkLst>
        </pc:spChg>
        <pc:spChg chg="mod">
          <ac:chgData name="Knud Funch | Sound Hub Denmark" userId="11fd6e67-6ba5-462a-9cba-49086f95a5d8" providerId="ADAL" clId="{2F42B3EA-4BD1-4AB1-A3BA-706EEBEC50D7}" dt="2022-03-14T14:40:39.642" v="17909"/>
          <ac:spMkLst>
            <pc:docMk/>
            <pc:sldMk cId="309452468" sldId="407"/>
            <ac:spMk id="12" creationId="{0A63D426-46BC-4AA6-9456-33EAB3386BB1}"/>
          </ac:spMkLst>
        </pc:spChg>
        <pc:grpChg chg="del mod">
          <ac:chgData name="Knud Funch | Sound Hub Denmark" userId="11fd6e67-6ba5-462a-9cba-49086f95a5d8" providerId="ADAL" clId="{2F42B3EA-4BD1-4AB1-A3BA-706EEBEC50D7}" dt="2022-03-14T14:41:39.406" v="17995" actId="478"/>
          <ac:grpSpMkLst>
            <pc:docMk/>
            <pc:sldMk cId="309452468" sldId="407"/>
            <ac:grpSpMk id="3" creationId="{503EAB5B-7718-4B7F-8D6D-0F41ACA9960A}"/>
          </ac:grpSpMkLst>
        </pc:grpChg>
        <pc:grpChg chg="add mod">
          <ac:chgData name="Knud Funch | Sound Hub Denmark" userId="11fd6e67-6ba5-462a-9cba-49086f95a5d8" providerId="ADAL" clId="{2F42B3EA-4BD1-4AB1-A3BA-706EEBEC50D7}" dt="2022-03-14T14:40:39.642" v="17909"/>
          <ac:grpSpMkLst>
            <pc:docMk/>
            <pc:sldMk cId="309452468" sldId="407"/>
            <ac:grpSpMk id="8" creationId="{407087FE-F6D7-4083-82A6-889B46527A10}"/>
          </ac:grpSpMkLst>
        </pc:grpChg>
        <pc:grpChg chg="mod">
          <ac:chgData name="Knud Funch | Sound Hub Denmark" userId="11fd6e67-6ba5-462a-9cba-49086f95a5d8" providerId="ADAL" clId="{2F42B3EA-4BD1-4AB1-A3BA-706EEBEC50D7}" dt="2022-03-14T14:40:39.642" v="17909"/>
          <ac:grpSpMkLst>
            <pc:docMk/>
            <pc:sldMk cId="309452468" sldId="407"/>
            <ac:grpSpMk id="9" creationId="{69703CFB-DF96-45EF-8402-333BA4F6D142}"/>
          </ac:grpSpMkLst>
        </pc:grpChg>
        <pc:picChg chg="mod">
          <ac:chgData name="Knud Funch | Sound Hub Denmark" userId="11fd6e67-6ba5-462a-9cba-49086f95a5d8" providerId="ADAL" clId="{2F42B3EA-4BD1-4AB1-A3BA-706EEBEC50D7}" dt="2022-03-14T14:40:39.642" v="17909"/>
          <ac:picMkLst>
            <pc:docMk/>
            <pc:sldMk cId="309452468" sldId="407"/>
            <ac:picMk id="11" creationId="{D94AA395-C7C6-49AA-8374-242890A5F1BD}"/>
          </ac:picMkLst>
        </pc:picChg>
        <pc:picChg chg="mod">
          <ac:chgData name="Knud Funch | Sound Hub Denmark" userId="11fd6e67-6ba5-462a-9cba-49086f95a5d8" providerId="ADAL" clId="{2F42B3EA-4BD1-4AB1-A3BA-706EEBEC50D7}" dt="2022-03-14T14:38:39.548" v="17884" actId="1076"/>
          <ac:picMkLst>
            <pc:docMk/>
            <pc:sldMk cId="309452468" sldId="407"/>
            <ac:picMk id="1025" creationId="{5B8929C5-822C-46FF-8F10-4935996447F6}"/>
          </ac:picMkLst>
        </pc:picChg>
      </pc:sldChg>
      <pc:sldChg chg="modSp mod">
        <pc:chgData name="Knud Funch | Sound Hub Denmark" userId="11fd6e67-6ba5-462a-9cba-49086f95a5d8" providerId="ADAL" clId="{2F42B3EA-4BD1-4AB1-A3BA-706EEBEC50D7}" dt="2022-03-03T12:28:26.077" v="22" actId="1076"/>
        <pc:sldMkLst>
          <pc:docMk/>
          <pc:sldMk cId="3818767865" sldId="423"/>
        </pc:sldMkLst>
        <pc:picChg chg="mod">
          <ac:chgData name="Knud Funch | Sound Hub Denmark" userId="11fd6e67-6ba5-462a-9cba-49086f95a5d8" providerId="ADAL" clId="{2F42B3EA-4BD1-4AB1-A3BA-706EEBEC50D7}" dt="2022-03-03T12:28:26.077" v="22" actId="1076"/>
          <ac:picMkLst>
            <pc:docMk/>
            <pc:sldMk cId="3818767865" sldId="423"/>
            <ac:picMk id="9" creationId="{3D6A89F1-32D6-4722-BEC9-A0C92AF292C8}"/>
          </ac:picMkLst>
        </pc:picChg>
      </pc:sldChg>
      <pc:sldChg chg="del">
        <pc:chgData name="Knud Funch | Sound Hub Denmark" userId="11fd6e67-6ba5-462a-9cba-49086f95a5d8" providerId="ADAL" clId="{2F42B3EA-4BD1-4AB1-A3BA-706EEBEC50D7}" dt="2022-03-14T14:00:16.201" v="17044" actId="47"/>
        <pc:sldMkLst>
          <pc:docMk/>
          <pc:sldMk cId="2156881275" sldId="425"/>
        </pc:sldMkLst>
      </pc:sldChg>
      <pc:sldChg chg="del">
        <pc:chgData name="Knud Funch | Sound Hub Denmark" userId="11fd6e67-6ba5-462a-9cba-49086f95a5d8" providerId="ADAL" clId="{2F42B3EA-4BD1-4AB1-A3BA-706EEBEC50D7}" dt="2022-03-14T14:05:45.125" v="17177" actId="47"/>
        <pc:sldMkLst>
          <pc:docMk/>
          <pc:sldMk cId="141172252" sldId="426"/>
        </pc:sldMkLst>
      </pc:sldChg>
      <pc:sldChg chg="modSp add del mod">
        <pc:chgData name="Knud Funch | Sound Hub Denmark" userId="11fd6e67-6ba5-462a-9cba-49086f95a5d8" providerId="ADAL" clId="{2F42B3EA-4BD1-4AB1-A3BA-706EEBEC50D7}" dt="2022-03-14T14:06:03.384" v="17178" actId="47"/>
        <pc:sldMkLst>
          <pc:docMk/>
          <pc:sldMk cId="470699003" sldId="427"/>
        </pc:sldMkLst>
        <pc:spChg chg="mod">
          <ac:chgData name="Knud Funch | Sound Hub Denmark" userId="11fd6e67-6ba5-462a-9cba-49086f95a5d8" providerId="ADAL" clId="{2F42B3EA-4BD1-4AB1-A3BA-706EEBEC50D7}" dt="2022-03-08T14:20:00.229" v="23" actId="1076"/>
          <ac:spMkLst>
            <pc:docMk/>
            <pc:sldMk cId="470699003" sldId="427"/>
            <ac:spMk id="9" creationId="{105258C8-EE1B-4FC6-B669-1DF31342EFCC}"/>
          </ac:spMkLst>
        </pc:spChg>
      </pc:sldChg>
      <pc:sldChg chg="add del">
        <pc:chgData name="Knud Funch | Sound Hub Denmark" userId="11fd6e67-6ba5-462a-9cba-49086f95a5d8" providerId="ADAL" clId="{2F42B3EA-4BD1-4AB1-A3BA-706EEBEC50D7}" dt="2022-03-15T11:30:11.909" v="25880" actId="47"/>
        <pc:sldMkLst>
          <pc:docMk/>
          <pc:sldMk cId="2178703709" sldId="428"/>
        </pc:sldMkLst>
      </pc:sldChg>
      <pc:sldChg chg="add del">
        <pc:chgData name="Knud Funch | Sound Hub Denmark" userId="11fd6e67-6ba5-462a-9cba-49086f95a5d8" providerId="ADAL" clId="{2F42B3EA-4BD1-4AB1-A3BA-706EEBEC50D7}" dt="2022-03-15T11:30:51.184" v="25881" actId="47"/>
        <pc:sldMkLst>
          <pc:docMk/>
          <pc:sldMk cId="3897598920" sldId="429"/>
        </pc:sldMkLst>
      </pc:sldChg>
      <pc:sldChg chg="add del">
        <pc:chgData name="Knud Funch | Sound Hub Denmark" userId="11fd6e67-6ba5-462a-9cba-49086f95a5d8" providerId="ADAL" clId="{2F42B3EA-4BD1-4AB1-A3BA-706EEBEC50D7}" dt="2022-03-15T11:31:05.996" v="25882" actId="47"/>
        <pc:sldMkLst>
          <pc:docMk/>
          <pc:sldMk cId="1694746876" sldId="430"/>
        </pc:sldMkLst>
      </pc:sldChg>
      <pc:sldChg chg="add del">
        <pc:chgData name="Knud Funch | Sound Hub Denmark" userId="11fd6e67-6ba5-462a-9cba-49086f95a5d8" providerId="ADAL" clId="{2F42B3EA-4BD1-4AB1-A3BA-706EEBEC50D7}" dt="2022-03-15T11:31:09.064" v="25883" actId="47"/>
        <pc:sldMkLst>
          <pc:docMk/>
          <pc:sldMk cId="2079161101" sldId="431"/>
        </pc:sldMkLst>
      </pc:sldChg>
      <pc:sldChg chg="add del">
        <pc:chgData name="Knud Funch | Sound Hub Denmark" userId="11fd6e67-6ba5-462a-9cba-49086f95a5d8" providerId="ADAL" clId="{2F42B3EA-4BD1-4AB1-A3BA-706EEBEC50D7}" dt="2022-03-15T11:31:11.592" v="25884" actId="47"/>
        <pc:sldMkLst>
          <pc:docMk/>
          <pc:sldMk cId="3283381183" sldId="432"/>
        </pc:sldMkLst>
      </pc:sldChg>
      <pc:sldChg chg="addSp delSp modSp add mod ord modNotesTx">
        <pc:chgData name="Knud Funch | Sound Hub Denmark" userId="11fd6e67-6ba5-462a-9cba-49086f95a5d8" providerId="ADAL" clId="{2F42B3EA-4BD1-4AB1-A3BA-706EEBEC50D7}" dt="2022-03-15T14:54:59.300" v="28496" actId="20577"/>
        <pc:sldMkLst>
          <pc:docMk/>
          <pc:sldMk cId="1080569199" sldId="433"/>
        </pc:sldMkLst>
        <pc:spChg chg="mod">
          <ac:chgData name="Knud Funch | Sound Hub Denmark" userId="11fd6e67-6ba5-462a-9cba-49086f95a5d8" providerId="ADAL" clId="{2F42B3EA-4BD1-4AB1-A3BA-706EEBEC50D7}" dt="2022-03-15T10:12:24.545" v="23085" actId="20577"/>
          <ac:spMkLst>
            <pc:docMk/>
            <pc:sldMk cId="1080569199" sldId="433"/>
            <ac:spMk id="10" creationId="{2C8D645B-BC23-4916-98A1-C5A810EAFDA9}"/>
          </ac:spMkLst>
        </pc:spChg>
        <pc:spChg chg="mod">
          <ac:chgData name="Knud Funch | Sound Hub Denmark" userId="11fd6e67-6ba5-462a-9cba-49086f95a5d8" providerId="ADAL" clId="{2F42B3EA-4BD1-4AB1-A3BA-706EEBEC50D7}" dt="2022-03-15T09:34:42.277" v="22552"/>
          <ac:spMkLst>
            <pc:docMk/>
            <pc:sldMk cId="1080569199" sldId="433"/>
            <ac:spMk id="12" creationId="{B357D577-FF54-403A-9262-03168124D16F}"/>
          </ac:spMkLst>
        </pc:spChg>
        <pc:spChg chg="add del mod">
          <ac:chgData name="Knud Funch | Sound Hub Denmark" userId="11fd6e67-6ba5-462a-9cba-49086f95a5d8" providerId="ADAL" clId="{2F42B3EA-4BD1-4AB1-A3BA-706EEBEC50D7}" dt="2022-03-15T10:19:24.852" v="23777" actId="478"/>
          <ac:spMkLst>
            <pc:docMk/>
            <pc:sldMk cId="1080569199" sldId="433"/>
            <ac:spMk id="13" creationId="{44B3898C-989B-4DEB-A715-C54BB67DF526}"/>
          </ac:spMkLst>
        </pc:spChg>
        <pc:grpChg chg="add mod">
          <ac:chgData name="Knud Funch | Sound Hub Denmark" userId="11fd6e67-6ba5-462a-9cba-49086f95a5d8" providerId="ADAL" clId="{2F42B3EA-4BD1-4AB1-A3BA-706EEBEC50D7}" dt="2022-03-15T09:34:42.277" v="22552"/>
          <ac:grpSpMkLst>
            <pc:docMk/>
            <pc:sldMk cId="1080569199" sldId="433"/>
            <ac:grpSpMk id="6" creationId="{210F2FCD-F3EE-4CAB-8B1B-542C71A8E994}"/>
          </ac:grpSpMkLst>
        </pc:grpChg>
        <pc:grpChg chg="mod">
          <ac:chgData name="Knud Funch | Sound Hub Denmark" userId="11fd6e67-6ba5-462a-9cba-49086f95a5d8" providerId="ADAL" clId="{2F42B3EA-4BD1-4AB1-A3BA-706EEBEC50D7}" dt="2022-03-15T09:34:42.277" v="22552"/>
          <ac:grpSpMkLst>
            <pc:docMk/>
            <pc:sldMk cId="1080569199" sldId="433"/>
            <ac:grpSpMk id="8" creationId="{7D69279F-6977-40C7-A2FC-5387B45021EC}"/>
          </ac:grpSpMkLst>
        </pc:grpChg>
        <pc:picChg chg="add mod">
          <ac:chgData name="Knud Funch | Sound Hub Denmark" userId="11fd6e67-6ba5-462a-9cba-49086f95a5d8" providerId="ADAL" clId="{2F42B3EA-4BD1-4AB1-A3BA-706EEBEC50D7}" dt="2022-03-15T10:11:32.632" v="23055" actId="1076"/>
          <ac:picMkLst>
            <pc:docMk/>
            <pc:sldMk cId="1080569199" sldId="433"/>
            <ac:picMk id="4" creationId="{5169AF7A-9523-44A2-9EED-970268E08B87}"/>
          </ac:picMkLst>
        </pc:picChg>
        <pc:picChg chg="del mod">
          <ac:chgData name="Knud Funch | Sound Hub Denmark" userId="11fd6e67-6ba5-462a-9cba-49086f95a5d8" providerId="ADAL" clId="{2F42B3EA-4BD1-4AB1-A3BA-706EEBEC50D7}" dt="2022-03-15T10:10:55.408" v="23048" actId="478"/>
          <ac:picMkLst>
            <pc:docMk/>
            <pc:sldMk cId="1080569199" sldId="433"/>
            <ac:picMk id="5" creationId="{F7AD86FA-9C85-47C8-B08F-41F42AAD8129}"/>
          </ac:picMkLst>
        </pc:picChg>
        <pc:picChg chg="mod">
          <ac:chgData name="Knud Funch | Sound Hub Denmark" userId="11fd6e67-6ba5-462a-9cba-49086f95a5d8" providerId="ADAL" clId="{2F42B3EA-4BD1-4AB1-A3BA-706EEBEC50D7}" dt="2022-03-15T09:34:42.277" v="22552"/>
          <ac:picMkLst>
            <pc:docMk/>
            <pc:sldMk cId="1080569199" sldId="433"/>
            <ac:picMk id="11" creationId="{1F1AB3ED-15BA-4BB7-93DF-23D1E0A55F59}"/>
          </ac:picMkLst>
        </pc:picChg>
      </pc:sldChg>
      <pc:sldChg chg="add del">
        <pc:chgData name="Knud Funch | Sound Hub Denmark" userId="11fd6e67-6ba5-462a-9cba-49086f95a5d8" providerId="ADAL" clId="{2F42B3EA-4BD1-4AB1-A3BA-706EEBEC50D7}" dt="2022-03-15T11:31:23.011" v="25885" actId="47"/>
        <pc:sldMkLst>
          <pc:docMk/>
          <pc:sldMk cId="1109232980" sldId="434"/>
        </pc:sldMkLst>
      </pc:sldChg>
      <pc:sldChg chg="add del">
        <pc:chgData name="Knud Funch | Sound Hub Denmark" userId="11fd6e67-6ba5-462a-9cba-49086f95a5d8" providerId="ADAL" clId="{2F42B3EA-4BD1-4AB1-A3BA-706EEBEC50D7}" dt="2022-03-15T11:31:23.011" v="25885" actId="47"/>
        <pc:sldMkLst>
          <pc:docMk/>
          <pc:sldMk cId="804161092" sldId="435"/>
        </pc:sldMkLst>
      </pc:sldChg>
      <pc:sldChg chg="add">
        <pc:chgData name="Knud Funch | Sound Hub Denmark" userId="11fd6e67-6ba5-462a-9cba-49086f95a5d8" providerId="ADAL" clId="{2F42B3EA-4BD1-4AB1-A3BA-706EEBEC50D7}" dt="2022-03-08T14:50:46.206" v="24"/>
        <pc:sldMkLst>
          <pc:docMk/>
          <pc:sldMk cId="317543196" sldId="436"/>
        </pc:sldMkLst>
      </pc:sldChg>
      <pc:sldChg chg="add">
        <pc:chgData name="Knud Funch | Sound Hub Denmark" userId="11fd6e67-6ba5-462a-9cba-49086f95a5d8" providerId="ADAL" clId="{2F42B3EA-4BD1-4AB1-A3BA-706EEBEC50D7}" dt="2022-03-08T14:50:46.206" v="24"/>
        <pc:sldMkLst>
          <pc:docMk/>
          <pc:sldMk cId="1996251370" sldId="437"/>
        </pc:sldMkLst>
      </pc:sldChg>
      <pc:sldChg chg="add">
        <pc:chgData name="Knud Funch | Sound Hub Denmark" userId="11fd6e67-6ba5-462a-9cba-49086f95a5d8" providerId="ADAL" clId="{2F42B3EA-4BD1-4AB1-A3BA-706EEBEC50D7}" dt="2022-03-08T14:50:46.206" v="24"/>
        <pc:sldMkLst>
          <pc:docMk/>
          <pc:sldMk cId="2586364781" sldId="438"/>
        </pc:sldMkLst>
      </pc:sldChg>
      <pc:sldChg chg="add">
        <pc:chgData name="Knud Funch | Sound Hub Denmark" userId="11fd6e67-6ba5-462a-9cba-49086f95a5d8" providerId="ADAL" clId="{2F42B3EA-4BD1-4AB1-A3BA-706EEBEC50D7}" dt="2022-03-08T14:50:46.206" v="24"/>
        <pc:sldMkLst>
          <pc:docMk/>
          <pc:sldMk cId="3890611151" sldId="439"/>
        </pc:sldMkLst>
      </pc:sldChg>
      <pc:sldChg chg="addSp delSp modSp add mod modNotesTx">
        <pc:chgData name="Knud Funch | Sound Hub Denmark" userId="11fd6e67-6ba5-462a-9cba-49086f95a5d8" providerId="ADAL" clId="{2F42B3EA-4BD1-4AB1-A3BA-706EEBEC50D7}" dt="2022-03-15T14:30:01.115" v="27512" actId="20577"/>
        <pc:sldMkLst>
          <pc:docMk/>
          <pc:sldMk cId="322645300" sldId="440"/>
        </pc:sldMkLst>
        <pc:picChg chg="add mod">
          <ac:chgData name="Knud Funch | Sound Hub Denmark" userId="11fd6e67-6ba5-462a-9cba-49086f95a5d8" providerId="ADAL" clId="{2F42B3EA-4BD1-4AB1-A3BA-706EEBEC50D7}" dt="2022-03-11T12:52:22.397" v="10456" actId="1076"/>
          <ac:picMkLst>
            <pc:docMk/>
            <pc:sldMk cId="322645300" sldId="440"/>
            <ac:picMk id="5" creationId="{CDBACA77-9684-45E4-B51F-77FD93A4399C}"/>
          </ac:picMkLst>
        </pc:picChg>
        <pc:picChg chg="add del mod">
          <ac:chgData name="Knud Funch | Sound Hub Denmark" userId="11fd6e67-6ba5-462a-9cba-49086f95a5d8" providerId="ADAL" clId="{2F42B3EA-4BD1-4AB1-A3BA-706EEBEC50D7}" dt="2022-03-11T12:52:17.885" v="10454" actId="478"/>
          <ac:picMkLst>
            <pc:docMk/>
            <pc:sldMk cId="322645300" sldId="440"/>
            <ac:picMk id="1026" creationId="{4AE61C78-251B-44FB-803B-2F7CB7A45BAF}"/>
          </ac:picMkLst>
        </pc:picChg>
      </pc:sldChg>
      <pc:sldChg chg="addSp modSp new mod ord modNotesTx">
        <pc:chgData name="Knud Funch | Sound Hub Denmark" userId="11fd6e67-6ba5-462a-9cba-49086f95a5d8" providerId="ADAL" clId="{2F42B3EA-4BD1-4AB1-A3BA-706EEBEC50D7}" dt="2022-03-15T14:21:44.917" v="27345" actId="20577"/>
        <pc:sldMkLst>
          <pc:docMk/>
          <pc:sldMk cId="4040466343" sldId="441"/>
        </pc:sldMkLst>
        <pc:spChg chg="mod">
          <ac:chgData name="Knud Funch | Sound Hub Denmark" userId="11fd6e67-6ba5-462a-9cba-49086f95a5d8" providerId="ADAL" clId="{2F42B3EA-4BD1-4AB1-A3BA-706EEBEC50D7}" dt="2022-03-09T09:52:28.739" v="296" actId="20577"/>
          <ac:spMkLst>
            <pc:docMk/>
            <pc:sldMk cId="4040466343" sldId="441"/>
            <ac:spMk id="6" creationId="{5AD75CC5-627B-40D7-8DA8-D741E33083EB}"/>
          </ac:spMkLst>
        </pc:spChg>
        <pc:spChg chg="mod">
          <ac:chgData name="Knud Funch | Sound Hub Denmark" userId="11fd6e67-6ba5-462a-9cba-49086f95a5d8" providerId="ADAL" clId="{2F42B3EA-4BD1-4AB1-A3BA-706EEBEC50D7}" dt="2022-03-09T09:51:45.137" v="229"/>
          <ac:spMkLst>
            <pc:docMk/>
            <pc:sldMk cId="4040466343" sldId="441"/>
            <ac:spMk id="8" creationId="{E5490C4A-9787-4392-B274-DDDA02FB804D}"/>
          </ac:spMkLst>
        </pc:spChg>
        <pc:grpChg chg="add mod">
          <ac:chgData name="Knud Funch | Sound Hub Denmark" userId="11fd6e67-6ba5-462a-9cba-49086f95a5d8" providerId="ADAL" clId="{2F42B3EA-4BD1-4AB1-A3BA-706EEBEC50D7}" dt="2022-03-09T09:51:45.137" v="229"/>
          <ac:grpSpMkLst>
            <pc:docMk/>
            <pc:sldMk cId="4040466343" sldId="441"/>
            <ac:grpSpMk id="4" creationId="{ABF1ED92-1966-4B72-90EB-752A15BCB635}"/>
          </ac:grpSpMkLst>
        </pc:grpChg>
        <pc:grpChg chg="mod">
          <ac:chgData name="Knud Funch | Sound Hub Denmark" userId="11fd6e67-6ba5-462a-9cba-49086f95a5d8" providerId="ADAL" clId="{2F42B3EA-4BD1-4AB1-A3BA-706EEBEC50D7}" dt="2022-03-09T09:51:45.137" v="229"/>
          <ac:grpSpMkLst>
            <pc:docMk/>
            <pc:sldMk cId="4040466343" sldId="441"/>
            <ac:grpSpMk id="5" creationId="{47DEDB7F-1B7C-4CCA-ABBE-134A46D9A069}"/>
          </ac:grpSpMkLst>
        </pc:grpChg>
        <pc:picChg chg="add mod">
          <ac:chgData name="Knud Funch | Sound Hub Denmark" userId="11fd6e67-6ba5-462a-9cba-49086f95a5d8" providerId="ADAL" clId="{2F42B3EA-4BD1-4AB1-A3BA-706EEBEC50D7}" dt="2022-03-09T09:48:41.568" v="219" actId="1076"/>
          <ac:picMkLst>
            <pc:docMk/>
            <pc:sldMk cId="4040466343" sldId="441"/>
            <ac:picMk id="3" creationId="{8B6753C3-FF00-4415-9C9E-C1EB3F7C8D66}"/>
          </ac:picMkLst>
        </pc:picChg>
        <pc:picChg chg="mod">
          <ac:chgData name="Knud Funch | Sound Hub Denmark" userId="11fd6e67-6ba5-462a-9cba-49086f95a5d8" providerId="ADAL" clId="{2F42B3EA-4BD1-4AB1-A3BA-706EEBEC50D7}" dt="2022-03-09T09:51:45.137" v="229"/>
          <ac:picMkLst>
            <pc:docMk/>
            <pc:sldMk cId="4040466343" sldId="441"/>
            <ac:picMk id="7" creationId="{9799098C-943A-4BC4-A387-D36FFB45A54A}"/>
          </ac:picMkLst>
        </pc:picChg>
      </pc:sldChg>
      <pc:sldChg chg="addSp delSp modSp new del mod">
        <pc:chgData name="Knud Funch | Sound Hub Denmark" userId="11fd6e67-6ba5-462a-9cba-49086f95a5d8" providerId="ADAL" clId="{2F42B3EA-4BD1-4AB1-A3BA-706EEBEC50D7}" dt="2022-03-14T14:00:06.456" v="17043" actId="47"/>
        <pc:sldMkLst>
          <pc:docMk/>
          <pc:sldMk cId="1692502355" sldId="442"/>
        </pc:sldMkLst>
        <pc:picChg chg="add mod">
          <ac:chgData name="Knud Funch | Sound Hub Denmark" userId="11fd6e67-6ba5-462a-9cba-49086f95a5d8" providerId="ADAL" clId="{2F42B3EA-4BD1-4AB1-A3BA-706EEBEC50D7}" dt="2022-03-09T10:45:57.989" v="334" actId="1076"/>
          <ac:picMkLst>
            <pc:docMk/>
            <pc:sldMk cId="1692502355" sldId="442"/>
            <ac:picMk id="3" creationId="{CA7FF278-4015-44A2-BBA0-13D554C44489}"/>
          </ac:picMkLst>
        </pc:picChg>
        <pc:picChg chg="add mod">
          <ac:chgData name="Knud Funch | Sound Hub Denmark" userId="11fd6e67-6ba5-462a-9cba-49086f95a5d8" providerId="ADAL" clId="{2F42B3EA-4BD1-4AB1-A3BA-706EEBEC50D7}" dt="2022-03-09T10:45:56.867" v="333" actId="1076"/>
          <ac:picMkLst>
            <pc:docMk/>
            <pc:sldMk cId="1692502355" sldId="442"/>
            <ac:picMk id="5" creationId="{B588588B-D16B-41D8-BE0F-30BD569197FC}"/>
          </ac:picMkLst>
        </pc:picChg>
        <pc:picChg chg="add del mod">
          <ac:chgData name="Knud Funch | Sound Hub Denmark" userId="11fd6e67-6ba5-462a-9cba-49086f95a5d8" providerId="ADAL" clId="{2F42B3EA-4BD1-4AB1-A3BA-706EEBEC50D7}" dt="2022-03-09T10:13:13.027" v="325" actId="478"/>
          <ac:picMkLst>
            <pc:docMk/>
            <pc:sldMk cId="1692502355" sldId="442"/>
            <ac:picMk id="7" creationId="{70FAD697-1F3F-4C72-A35F-3C39DAD680DA}"/>
          </ac:picMkLst>
        </pc:picChg>
        <pc:picChg chg="add del mod">
          <ac:chgData name="Knud Funch | Sound Hub Denmark" userId="11fd6e67-6ba5-462a-9cba-49086f95a5d8" providerId="ADAL" clId="{2F42B3EA-4BD1-4AB1-A3BA-706EEBEC50D7}" dt="2022-03-09T10:13:12.038" v="324" actId="478"/>
          <ac:picMkLst>
            <pc:docMk/>
            <pc:sldMk cId="1692502355" sldId="442"/>
            <ac:picMk id="9" creationId="{DD3E29F0-B3C0-4B4C-8CDD-D9F1CF8A3035}"/>
          </ac:picMkLst>
        </pc:picChg>
      </pc:sldChg>
      <pc:sldChg chg="addSp delSp add del setBg delDesignElem">
        <pc:chgData name="Knud Funch | Sound Hub Denmark" userId="11fd6e67-6ba5-462a-9cba-49086f95a5d8" providerId="ADAL" clId="{2F42B3EA-4BD1-4AB1-A3BA-706EEBEC50D7}" dt="2022-03-09T09:50:14.821" v="225"/>
        <pc:sldMkLst>
          <pc:docMk/>
          <pc:sldMk cId="3772073839" sldId="442"/>
        </pc:sldMkLst>
        <pc:spChg chg="add del">
          <ac:chgData name="Knud Funch | Sound Hub Denmark" userId="11fd6e67-6ba5-462a-9cba-49086f95a5d8" providerId="ADAL" clId="{2F42B3EA-4BD1-4AB1-A3BA-706EEBEC50D7}" dt="2022-03-09T09:50:14.821" v="225"/>
          <ac:spMkLst>
            <pc:docMk/>
            <pc:sldMk cId="3772073839" sldId="442"/>
            <ac:spMk id="15" creationId="{0700D48D-C9AA-4000-A912-29A4FEA98A9F}"/>
          </ac:spMkLst>
        </pc:spChg>
        <pc:cxnChg chg="add del">
          <ac:chgData name="Knud Funch | Sound Hub Denmark" userId="11fd6e67-6ba5-462a-9cba-49086f95a5d8" providerId="ADAL" clId="{2F42B3EA-4BD1-4AB1-A3BA-706EEBEC50D7}" dt="2022-03-09T09:50:14.821" v="225"/>
          <ac:cxnSpMkLst>
            <pc:docMk/>
            <pc:sldMk cId="3772073839" sldId="442"/>
            <ac:cxnSpMk id="17" creationId="{805E69BC-D844-4AB5-9E35-ED458EE29655}"/>
          </ac:cxnSpMkLst>
        </pc:cxnChg>
        <pc:cxnChg chg="add del">
          <ac:chgData name="Knud Funch | Sound Hub Denmark" userId="11fd6e67-6ba5-462a-9cba-49086f95a5d8" providerId="ADAL" clId="{2F42B3EA-4BD1-4AB1-A3BA-706EEBEC50D7}" dt="2022-03-09T09:50:14.821" v="225"/>
          <ac:cxnSpMkLst>
            <pc:docMk/>
            <pc:sldMk cId="3772073839" sldId="442"/>
            <ac:cxnSpMk id="19" creationId="{4312C673-8179-457E-AD2A-D1FAE4CC961A}"/>
          </ac:cxnSpMkLst>
        </pc:cxnChg>
      </pc:sldChg>
      <pc:sldChg chg="addSp modSp new del mod">
        <pc:chgData name="Knud Funch | Sound Hub Denmark" userId="11fd6e67-6ba5-462a-9cba-49086f95a5d8" providerId="ADAL" clId="{2F42B3EA-4BD1-4AB1-A3BA-706EEBEC50D7}" dt="2022-03-14T13:35:26.687" v="16327" actId="47"/>
        <pc:sldMkLst>
          <pc:docMk/>
          <pc:sldMk cId="87815887" sldId="443"/>
        </pc:sldMkLst>
        <pc:spChg chg="add mod">
          <ac:chgData name="Knud Funch | Sound Hub Denmark" userId="11fd6e67-6ba5-462a-9cba-49086f95a5d8" providerId="ADAL" clId="{2F42B3EA-4BD1-4AB1-A3BA-706EEBEC50D7}" dt="2022-03-09T11:03:13.845" v="415" actId="20577"/>
          <ac:spMkLst>
            <pc:docMk/>
            <pc:sldMk cId="87815887" sldId="443"/>
            <ac:spMk id="8" creationId="{715B14D7-2152-4307-9BE8-7C58AC710F36}"/>
          </ac:spMkLst>
        </pc:spChg>
        <pc:picChg chg="add mod">
          <ac:chgData name="Knud Funch | Sound Hub Denmark" userId="11fd6e67-6ba5-462a-9cba-49086f95a5d8" providerId="ADAL" clId="{2F42B3EA-4BD1-4AB1-A3BA-706EEBEC50D7}" dt="2022-03-09T10:14:10.412" v="332" actId="1076"/>
          <ac:picMkLst>
            <pc:docMk/>
            <pc:sldMk cId="87815887" sldId="443"/>
            <ac:picMk id="3" creationId="{106FB77A-7A76-46BE-A97C-C406B0753FB4}"/>
          </ac:picMkLst>
        </pc:picChg>
        <pc:picChg chg="add mod">
          <ac:chgData name="Knud Funch | Sound Hub Denmark" userId="11fd6e67-6ba5-462a-9cba-49086f95a5d8" providerId="ADAL" clId="{2F42B3EA-4BD1-4AB1-A3BA-706EEBEC50D7}" dt="2022-03-09T11:23:07.202" v="423" actId="1076"/>
          <ac:picMkLst>
            <pc:docMk/>
            <pc:sldMk cId="87815887" sldId="443"/>
            <ac:picMk id="4" creationId="{EF9A54D2-C23F-4777-9A0A-10D1A5F39AEA}"/>
          </ac:picMkLst>
        </pc:picChg>
        <pc:picChg chg="add mod">
          <ac:chgData name="Knud Funch | Sound Hub Denmark" userId="11fd6e67-6ba5-462a-9cba-49086f95a5d8" providerId="ADAL" clId="{2F42B3EA-4BD1-4AB1-A3BA-706EEBEC50D7}" dt="2022-03-09T11:23:12.003" v="427" actId="1076"/>
          <ac:picMkLst>
            <pc:docMk/>
            <pc:sldMk cId="87815887" sldId="443"/>
            <ac:picMk id="5" creationId="{6F6CF907-67C9-4BB8-8AD0-290A67612D71}"/>
          </ac:picMkLst>
        </pc:picChg>
        <pc:picChg chg="add mod">
          <ac:chgData name="Knud Funch | Sound Hub Denmark" userId="11fd6e67-6ba5-462a-9cba-49086f95a5d8" providerId="ADAL" clId="{2F42B3EA-4BD1-4AB1-A3BA-706EEBEC50D7}" dt="2022-03-09T11:22:52.309" v="417" actId="1076"/>
          <ac:picMkLst>
            <pc:docMk/>
            <pc:sldMk cId="87815887" sldId="443"/>
            <ac:picMk id="7" creationId="{6FD2B97C-F5D6-454B-89BE-512531A0021F}"/>
          </ac:picMkLst>
        </pc:picChg>
        <pc:picChg chg="add mod">
          <ac:chgData name="Knud Funch | Sound Hub Denmark" userId="11fd6e67-6ba5-462a-9cba-49086f95a5d8" providerId="ADAL" clId="{2F42B3EA-4BD1-4AB1-A3BA-706EEBEC50D7}" dt="2022-03-09T11:23:10.946" v="426" actId="1076"/>
          <ac:picMkLst>
            <pc:docMk/>
            <pc:sldMk cId="87815887" sldId="443"/>
            <ac:picMk id="10" creationId="{97BF4F1F-7104-455F-BE4C-502102B658CA}"/>
          </ac:picMkLst>
        </pc:picChg>
      </pc:sldChg>
      <pc:sldChg chg="addSp modSp new mod modNotesTx">
        <pc:chgData name="Knud Funch | Sound Hub Denmark" userId="11fd6e67-6ba5-462a-9cba-49086f95a5d8" providerId="ADAL" clId="{2F42B3EA-4BD1-4AB1-A3BA-706EEBEC50D7}" dt="2022-03-15T14:36:57.060" v="27784" actId="20577"/>
        <pc:sldMkLst>
          <pc:docMk/>
          <pc:sldMk cId="3889101657" sldId="444"/>
        </pc:sldMkLst>
        <pc:spChg chg="add mod">
          <ac:chgData name="Knud Funch | Sound Hub Denmark" userId="11fd6e67-6ba5-462a-9cba-49086f95a5d8" providerId="ADAL" clId="{2F42B3EA-4BD1-4AB1-A3BA-706EEBEC50D7}" dt="2022-03-09T10:50:44.038" v="341" actId="1076"/>
          <ac:spMkLst>
            <pc:docMk/>
            <pc:sldMk cId="3889101657" sldId="444"/>
            <ac:spMk id="5" creationId="{515FE3DB-A58F-46C0-A143-260289B6A483}"/>
          </ac:spMkLst>
        </pc:spChg>
        <pc:spChg chg="add mod">
          <ac:chgData name="Knud Funch | Sound Hub Denmark" userId="11fd6e67-6ba5-462a-9cba-49086f95a5d8" providerId="ADAL" clId="{2F42B3EA-4BD1-4AB1-A3BA-706EEBEC50D7}" dt="2022-03-09T10:53:34.263" v="346" actId="1076"/>
          <ac:spMkLst>
            <pc:docMk/>
            <pc:sldMk cId="3889101657" sldId="444"/>
            <ac:spMk id="9" creationId="{1020DE01-4B6D-4C82-85CE-8DE71EB65210}"/>
          </ac:spMkLst>
        </pc:spChg>
        <pc:picChg chg="add mod">
          <ac:chgData name="Knud Funch | Sound Hub Denmark" userId="11fd6e67-6ba5-462a-9cba-49086f95a5d8" providerId="ADAL" clId="{2F42B3EA-4BD1-4AB1-A3BA-706EEBEC50D7}" dt="2022-03-09T10:50:29.586" v="339" actId="1076"/>
          <ac:picMkLst>
            <pc:docMk/>
            <pc:sldMk cId="3889101657" sldId="444"/>
            <ac:picMk id="3" creationId="{0E785508-56F5-45A9-B4D7-76329FFA5B43}"/>
          </ac:picMkLst>
        </pc:picChg>
        <pc:picChg chg="add mod">
          <ac:chgData name="Knud Funch | Sound Hub Denmark" userId="11fd6e67-6ba5-462a-9cba-49086f95a5d8" providerId="ADAL" clId="{2F42B3EA-4BD1-4AB1-A3BA-706EEBEC50D7}" dt="2022-03-14T10:36:14.195" v="12780"/>
          <ac:picMkLst>
            <pc:docMk/>
            <pc:sldMk cId="3889101657" sldId="444"/>
            <ac:picMk id="7" creationId="{030BA62F-5E13-4DED-A04D-B9F629523987}"/>
          </ac:picMkLst>
        </pc:picChg>
      </pc:sldChg>
      <pc:sldChg chg="addSp modSp new mod modNotesTx">
        <pc:chgData name="Knud Funch | Sound Hub Denmark" userId="11fd6e67-6ba5-462a-9cba-49086f95a5d8" providerId="ADAL" clId="{2F42B3EA-4BD1-4AB1-A3BA-706EEBEC50D7}" dt="2022-03-15T14:38:37.249" v="27888" actId="20577"/>
        <pc:sldMkLst>
          <pc:docMk/>
          <pc:sldMk cId="1140917556" sldId="445"/>
        </pc:sldMkLst>
        <pc:spChg chg="add mod">
          <ac:chgData name="Knud Funch | Sound Hub Denmark" userId="11fd6e67-6ba5-462a-9cba-49086f95a5d8" providerId="ADAL" clId="{2F42B3EA-4BD1-4AB1-A3BA-706EEBEC50D7}" dt="2022-03-09T11:25:44.565" v="435" actId="1076"/>
          <ac:spMkLst>
            <pc:docMk/>
            <pc:sldMk cId="1140917556" sldId="445"/>
            <ac:spMk id="5" creationId="{E4D64172-0006-48C1-ADD5-6A1901B56068}"/>
          </ac:spMkLst>
        </pc:spChg>
        <pc:picChg chg="add mod">
          <ac:chgData name="Knud Funch | Sound Hub Denmark" userId="11fd6e67-6ba5-462a-9cba-49086f95a5d8" providerId="ADAL" clId="{2F42B3EA-4BD1-4AB1-A3BA-706EEBEC50D7}" dt="2022-03-09T11:25:38.437" v="433"/>
          <ac:picMkLst>
            <pc:docMk/>
            <pc:sldMk cId="1140917556" sldId="445"/>
            <ac:picMk id="3" creationId="{F047695C-AF58-474E-91FC-5E8D5969A8CE}"/>
          </ac:picMkLst>
        </pc:picChg>
        <pc:picChg chg="mod">
          <ac:chgData name="Knud Funch | Sound Hub Denmark" userId="11fd6e67-6ba5-462a-9cba-49086f95a5d8" providerId="ADAL" clId="{2F42B3EA-4BD1-4AB1-A3BA-706EEBEC50D7}" dt="2022-03-14T10:00:49.342" v="11117"/>
          <ac:picMkLst>
            <pc:docMk/>
            <pc:sldMk cId="1140917556" sldId="445"/>
            <ac:picMk id="10" creationId="{4587FDF3-A048-4A4E-B52C-AC2A89EDC319}"/>
          </ac:picMkLst>
        </pc:picChg>
      </pc:sldChg>
      <pc:sldChg chg="addSp delSp modSp new mod setBg setClrOvrMap modNotesTx">
        <pc:chgData name="Knud Funch | Sound Hub Denmark" userId="11fd6e67-6ba5-462a-9cba-49086f95a5d8" providerId="ADAL" clId="{2F42B3EA-4BD1-4AB1-A3BA-706EEBEC50D7}" dt="2022-03-15T15:00:03.375" v="28499" actId="6549"/>
        <pc:sldMkLst>
          <pc:docMk/>
          <pc:sldMk cId="883443483" sldId="446"/>
        </pc:sldMkLst>
        <pc:spChg chg="mod ord">
          <ac:chgData name="Knud Funch | Sound Hub Denmark" userId="11fd6e67-6ba5-462a-9cba-49086f95a5d8" providerId="ADAL" clId="{2F42B3EA-4BD1-4AB1-A3BA-706EEBEC50D7}" dt="2022-03-09T11:40:59.474" v="497" actId="26606"/>
          <ac:spMkLst>
            <pc:docMk/>
            <pc:sldMk cId="883443483" sldId="446"/>
            <ac:spMk id="2" creationId="{3048FDF2-9A4A-4A01-97C7-60F257F8AE59}"/>
          </ac:spMkLst>
        </pc:spChg>
        <pc:spChg chg="mod ord">
          <ac:chgData name="Knud Funch | Sound Hub Denmark" userId="11fd6e67-6ba5-462a-9cba-49086f95a5d8" providerId="ADAL" clId="{2F42B3EA-4BD1-4AB1-A3BA-706EEBEC50D7}" dt="2022-03-09T11:40:59.474" v="497" actId="26606"/>
          <ac:spMkLst>
            <pc:docMk/>
            <pc:sldMk cId="883443483" sldId="446"/>
            <ac:spMk id="3" creationId="{7C202CED-6FAB-46C9-A968-C0102E8ED324}"/>
          </ac:spMkLst>
        </pc:spChg>
        <pc:spChg chg="add del">
          <ac:chgData name="Knud Funch | Sound Hub Denmark" userId="11fd6e67-6ba5-462a-9cba-49086f95a5d8" providerId="ADAL" clId="{2F42B3EA-4BD1-4AB1-A3BA-706EEBEC50D7}" dt="2022-03-09T11:40:40.334" v="494" actId="26606"/>
          <ac:spMkLst>
            <pc:docMk/>
            <pc:sldMk cId="883443483" sldId="446"/>
            <ac:spMk id="10" creationId="{605494DE-B078-4D87-BB01-C84320618DAD}"/>
          </ac:spMkLst>
        </pc:spChg>
        <pc:spChg chg="add del">
          <ac:chgData name="Knud Funch | Sound Hub Denmark" userId="11fd6e67-6ba5-462a-9cba-49086f95a5d8" providerId="ADAL" clId="{2F42B3EA-4BD1-4AB1-A3BA-706EEBEC50D7}" dt="2022-03-09T11:40:40.334" v="494" actId="26606"/>
          <ac:spMkLst>
            <pc:docMk/>
            <pc:sldMk cId="883443483" sldId="446"/>
            <ac:spMk id="12" creationId="{9A0576B0-CD8C-4661-95C8-A9F2CE7CDDB0}"/>
          </ac:spMkLst>
        </pc:spChg>
        <pc:spChg chg="add del">
          <ac:chgData name="Knud Funch | Sound Hub Denmark" userId="11fd6e67-6ba5-462a-9cba-49086f95a5d8" providerId="ADAL" clId="{2F42B3EA-4BD1-4AB1-A3BA-706EEBEC50D7}" dt="2022-03-09T11:40:40.334" v="494" actId="26606"/>
          <ac:spMkLst>
            <pc:docMk/>
            <pc:sldMk cId="883443483" sldId="446"/>
            <ac:spMk id="14" creationId="{3FF60E2B-3919-423C-B1FF-56CDE6681165}"/>
          </ac:spMkLst>
        </pc:spChg>
        <pc:spChg chg="add del">
          <ac:chgData name="Knud Funch | Sound Hub Denmark" userId="11fd6e67-6ba5-462a-9cba-49086f95a5d8" providerId="ADAL" clId="{2F42B3EA-4BD1-4AB1-A3BA-706EEBEC50D7}" dt="2022-03-09T11:40:40.313" v="493" actId="26606"/>
          <ac:spMkLst>
            <pc:docMk/>
            <pc:sldMk cId="883443483" sldId="446"/>
            <ac:spMk id="20" creationId="{2E2D6188-24E5-426A-BB2A-3FA2D6B9C3EF}"/>
          </ac:spMkLst>
        </pc:spChg>
        <pc:spChg chg="add del">
          <ac:chgData name="Knud Funch | Sound Hub Denmark" userId="11fd6e67-6ba5-462a-9cba-49086f95a5d8" providerId="ADAL" clId="{2F42B3EA-4BD1-4AB1-A3BA-706EEBEC50D7}" dt="2022-03-09T11:40:40.313" v="493" actId="26606"/>
          <ac:spMkLst>
            <pc:docMk/>
            <pc:sldMk cId="883443483" sldId="446"/>
            <ac:spMk id="22" creationId="{F6E384F5-137A-40B1-97F0-694CC6ECD59C}"/>
          </ac:spMkLst>
        </pc:spChg>
        <pc:spChg chg="add del">
          <ac:chgData name="Knud Funch | Sound Hub Denmark" userId="11fd6e67-6ba5-462a-9cba-49086f95a5d8" providerId="ADAL" clId="{2F42B3EA-4BD1-4AB1-A3BA-706EEBEC50D7}" dt="2022-03-09T11:40:40.313" v="493" actId="26606"/>
          <ac:spMkLst>
            <pc:docMk/>
            <pc:sldMk cId="883443483" sldId="446"/>
            <ac:spMk id="24" creationId="{9DBC4630-03DA-474F-BBCB-BA3AE6B317A4}"/>
          </ac:spMkLst>
        </pc:spChg>
        <pc:spChg chg="add del">
          <ac:chgData name="Knud Funch | Sound Hub Denmark" userId="11fd6e67-6ba5-462a-9cba-49086f95a5d8" providerId="ADAL" clId="{2F42B3EA-4BD1-4AB1-A3BA-706EEBEC50D7}" dt="2022-03-09T11:40:40.313" v="493" actId="26606"/>
          <ac:spMkLst>
            <pc:docMk/>
            <pc:sldMk cId="883443483" sldId="446"/>
            <ac:spMk id="26" creationId="{1208BC59-C84F-483F-80CD-FAEC74229B97}"/>
          </ac:spMkLst>
        </pc:spChg>
        <pc:spChg chg="add del">
          <ac:chgData name="Knud Funch | Sound Hub Denmark" userId="11fd6e67-6ba5-462a-9cba-49086f95a5d8" providerId="ADAL" clId="{2F42B3EA-4BD1-4AB1-A3BA-706EEBEC50D7}" dt="2022-03-09T11:40:40.313" v="493" actId="26606"/>
          <ac:spMkLst>
            <pc:docMk/>
            <pc:sldMk cId="883443483" sldId="446"/>
            <ac:spMk id="28" creationId="{A1DABD52-05DF-4F31-AFB9-B330D8BE46FD}"/>
          </ac:spMkLst>
        </pc:spChg>
        <pc:spChg chg="add del">
          <ac:chgData name="Knud Funch | Sound Hub Denmark" userId="11fd6e67-6ba5-462a-9cba-49086f95a5d8" providerId="ADAL" clId="{2F42B3EA-4BD1-4AB1-A3BA-706EEBEC50D7}" dt="2022-03-09T11:40:40.313" v="493" actId="26606"/>
          <ac:spMkLst>
            <pc:docMk/>
            <pc:sldMk cId="883443483" sldId="446"/>
            <ac:spMk id="30" creationId="{78418A25-6EAC-4140-BFE6-284E1925B5EE}"/>
          </ac:spMkLst>
        </pc:spChg>
        <pc:spChg chg="add del">
          <ac:chgData name="Knud Funch | Sound Hub Denmark" userId="11fd6e67-6ba5-462a-9cba-49086f95a5d8" providerId="ADAL" clId="{2F42B3EA-4BD1-4AB1-A3BA-706EEBEC50D7}" dt="2022-03-09T11:40:40.313" v="493" actId="26606"/>
          <ac:spMkLst>
            <pc:docMk/>
            <pc:sldMk cId="883443483" sldId="446"/>
            <ac:spMk id="32" creationId="{6B9D64DB-4D5C-4A91-B45F-F301E3174F9F}"/>
          </ac:spMkLst>
        </pc:spChg>
        <pc:spChg chg="add del">
          <ac:chgData name="Knud Funch | Sound Hub Denmark" userId="11fd6e67-6ba5-462a-9cba-49086f95a5d8" providerId="ADAL" clId="{2F42B3EA-4BD1-4AB1-A3BA-706EEBEC50D7}" dt="2022-03-09T11:40:40.313" v="493" actId="26606"/>
          <ac:spMkLst>
            <pc:docMk/>
            <pc:sldMk cId="883443483" sldId="446"/>
            <ac:spMk id="34" creationId="{8E4F04B5-4D4A-4F70-8549-384AF535134B}"/>
          </ac:spMkLst>
        </pc:spChg>
        <pc:spChg chg="add del">
          <ac:chgData name="Knud Funch | Sound Hub Denmark" userId="11fd6e67-6ba5-462a-9cba-49086f95a5d8" providerId="ADAL" clId="{2F42B3EA-4BD1-4AB1-A3BA-706EEBEC50D7}" dt="2022-03-09T11:40:40.313" v="493" actId="26606"/>
          <ac:spMkLst>
            <pc:docMk/>
            <pc:sldMk cId="883443483" sldId="446"/>
            <ac:spMk id="36" creationId="{0D14DB62-3EB3-452E-89EE-30B0CDB0C8F4}"/>
          </ac:spMkLst>
        </pc:spChg>
        <pc:spChg chg="add del">
          <ac:chgData name="Knud Funch | Sound Hub Denmark" userId="11fd6e67-6ba5-462a-9cba-49086f95a5d8" providerId="ADAL" clId="{2F42B3EA-4BD1-4AB1-A3BA-706EEBEC50D7}" dt="2022-03-09T11:40:40.313" v="493" actId="26606"/>
          <ac:spMkLst>
            <pc:docMk/>
            <pc:sldMk cId="883443483" sldId="446"/>
            <ac:spMk id="38" creationId="{CB14CE1B-4BC5-4EF2-BE3D-05E4F580B3DB}"/>
          </ac:spMkLst>
        </pc:spChg>
        <pc:spChg chg="add del">
          <ac:chgData name="Knud Funch | Sound Hub Denmark" userId="11fd6e67-6ba5-462a-9cba-49086f95a5d8" providerId="ADAL" clId="{2F42B3EA-4BD1-4AB1-A3BA-706EEBEC50D7}" dt="2022-03-09T11:40:59.474" v="497" actId="26606"/>
          <ac:spMkLst>
            <pc:docMk/>
            <pc:sldMk cId="883443483" sldId="446"/>
            <ac:spMk id="40" creationId="{A5A17FC0-D416-4C8B-A9E6-5924D352B986}"/>
          </ac:spMkLst>
        </pc:spChg>
        <pc:spChg chg="add">
          <ac:chgData name="Knud Funch | Sound Hub Denmark" userId="11fd6e67-6ba5-462a-9cba-49086f95a5d8" providerId="ADAL" clId="{2F42B3EA-4BD1-4AB1-A3BA-706EEBEC50D7}" dt="2022-03-09T11:40:59.474" v="497" actId="26606"/>
          <ac:spMkLst>
            <pc:docMk/>
            <pc:sldMk cId="883443483" sldId="446"/>
            <ac:spMk id="50" creationId="{26882C51-76F9-4F99-997D-31FA6242A805}"/>
          </ac:spMkLst>
        </pc:spChg>
        <pc:spChg chg="add">
          <ac:chgData name="Knud Funch | Sound Hub Denmark" userId="11fd6e67-6ba5-462a-9cba-49086f95a5d8" providerId="ADAL" clId="{2F42B3EA-4BD1-4AB1-A3BA-706EEBEC50D7}" dt="2022-03-09T11:40:59.474" v="497" actId="26606"/>
          <ac:spMkLst>
            <pc:docMk/>
            <pc:sldMk cId="883443483" sldId="446"/>
            <ac:spMk id="52" creationId="{61FFFC16-86E2-4B9A-BC6D-213DC2654765}"/>
          </ac:spMkLst>
        </pc:spChg>
        <pc:spChg chg="add">
          <ac:chgData name="Knud Funch | Sound Hub Denmark" userId="11fd6e67-6ba5-462a-9cba-49086f95a5d8" providerId="ADAL" clId="{2F42B3EA-4BD1-4AB1-A3BA-706EEBEC50D7}" dt="2022-03-09T11:40:59.474" v="497" actId="26606"/>
          <ac:spMkLst>
            <pc:docMk/>
            <pc:sldMk cId="883443483" sldId="446"/>
            <ac:spMk id="54" creationId="{D8350E6D-CBC9-4A26-B84F-7145FDC9F5FB}"/>
          </ac:spMkLst>
        </pc:spChg>
        <pc:spChg chg="add">
          <ac:chgData name="Knud Funch | Sound Hub Denmark" userId="11fd6e67-6ba5-462a-9cba-49086f95a5d8" providerId="ADAL" clId="{2F42B3EA-4BD1-4AB1-A3BA-706EEBEC50D7}" dt="2022-03-09T11:40:59.474" v="497" actId="26606"/>
          <ac:spMkLst>
            <pc:docMk/>
            <pc:sldMk cId="883443483" sldId="446"/>
            <ac:spMk id="56" creationId="{DD3524E0-C87C-4F38-9FC7-E969C15A7906}"/>
          </ac:spMkLst>
        </pc:spChg>
        <pc:spChg chg="add">
          <ac:chgData name="Knud Funch | Sound Hub Denmark" userId="11fd6e67-6ba5-462a-9cba-49086f95a5d8" providerId="ADAL" clId="{2F42B3EA-4BD1-4AB1-A3BA-706EEBEC50D7}" dt="2022-03-09T11:40:59.474" v="497" actId="26606"/>
          <ac:spMkLst>
            <pc:docMk/>
            <pc:sldMk cId="883443483" sldId="446"/>
            <ac:spMk id="58" creationId="{F1ED1DF4-DDDE-4464-8ABC-ED1F633CCEC1}"/>
          </ac:spMkLst>
        </pc:spChg>
        <pc:spChg chg="add">
          <ac:chgData name="Knud Funch | Sound Hub Denmark" userId="11fd6e67-6ba5-462a-9cba-49086f95a5d8" providerId="ADAL" clId="{2F42B3EA-4BD1-4AB1-A3BA-706EEBEC50D7}" dt="2022-03-09T11:40:59.474" v="497" actId="26606"/>
          <ac:spMkLst>
            <pc:docMk/>
            <pc:sldMk cId="883443483" sldId="446"/>
            <ac:spMk id="60" creationId="{5CB4E315-91F2-4710-B866-B119037ED97C}"/>
          </ac:spMkLst>
        </pc:spChg>
        <pc:spChg chg="add">
          <ac:chgData name="Knud Funch | Sound Hub Denmark" userId="11fd6e67-6ba5-462a-9cba-49086f95a5d8" providerId="ADAL" clId="{2F42B3EA-4BD1-4AB1-A3BA-706EEBEC50D7}" dt="2022-03-09T11:40:59.474" v="497" actId="26606"/>
          <ac:spMkLst>
            <pc:docMk/>
            <pc:sldMk cId="883443483" sldId="446"/>
            <ac:spMk id="62" creationId="{DCBE1B01-A27C-45C2-ADA4-AA13C3AC1F6A}"/>
          </ac:spMkLst>
        </pc:spChg>
        <pc:spChg chg="add">
          <ac:chgData name="Knud Funch | Sound Hub Denmark" userId="11fd6e67-6ba5-462a-9cba-49086f95a5d8" providerId="ADAL" clId="{2F42B3EA-4BD1-4AB1-A3BA-706EEBEC50D7}" dt="2022-03-09T11:40:59.474" v="497" actId="26606"/>
          <ac:spMkLst>
            <pc:docMk/>
            <pc:sldMk cId="883443483" sldId="446"/>
            <ac:spMk id="64" creationId="{F6FE5468-759E-4E83-828A-5587C7F58873}"/>
          </ac:spMkLst>
        </pc:spChg>
        <pc:spChg chg="add">
          <ac:chgData name="Knud Funch | Sound Hub Denmark" userId="11fd6e67-6ba5-462a-9cba-49086f95a5d8" providerId="ADAL" clId="{2F42B3EA-4BD1-4AB1-A3BA-706EEBEC50D7}" dt="2022-03-09T11:40:59.474" v="497" actId="26606"/>
          <ac:spMkLst>
            <pc:docMk/>
            <pc:sldMk cId="883443483" sldId="446"/>
            <ac:spMk id="66" creationId="{569BABC0-B0CC-4E7B-838A-F6E644779E18}"/>
          </ac:spMkLst>
        </pc:spChg>
        <pc:spChg chg="add">
          <ac:chgData name="Knud Funch | Sound Hub Denmark" userId="11fd6e67-6ba5-462a-9cba-49086f95a5d8" providerId="ADAL" clId="{2F42B3EA-4BD1-4AB1-A3BA-706EEBEC50D7}" dt="2022-03-09T11:40:59.474" v="497" actId="26606"/>
          <ac:spMkLst>
            <pc:docMk/>
            <pc:sldMk cId="883443483" sldId="446"/>
            <ac:spMk id="68" creationId="{BE7E1DAA-43FB-4446-A354-9283DE6686C8}"/>
          </ac:spMkLst>
        </pc:spChg>
        <pc:spChg chg="add">
          <ac:chgData name="Knud Funch | Sound Hub Denmark" userId="11fd6e67-6ba5-462a-9cba-49086f95a5d8" providerId="ADAL" clId="{2F42B3EA-4BD1-4AB1-A3BA-706EEBEC50D7}" dt="2022-03-09T11:40:59.474" v="497" actId="26606"/>
          <ac:spMkLst>
            <pc:docMk/>
            <pc:sldMk cId="883443483" sldId="446"/>
            <ac:spMk id="70" creationId="{99FE99BC-5F7D-47C3-AA1E-16D7DBDBD18F}"/>
          </ac:spMkLst>
        </pc:spChg>
        <pc:spChg chg="add">
          <ac:chgData name="Knud Funch | Sound Hub Denmark" userId="11fd6e67-6ba5-462a-9cba-49086f95a5d8" providerId="ADAL" clId="{2F42B3EA-4BD1-4AB1-A3BA-706EEBEC50D7}" dt="2022-03-09T11:40:59.474" v="497" actId="26606"/>
          <ac:spMkLst>
            <pc:docMk/>
            <pc:sldMk cId="883443483" sldId="446"/>
            <ac:spMk id="72" creationId="{27400BAF-FCE6-4296-8A0E-9B595ADC09A4}"/>
          </ac:spMkLst>
        </pc:spChg>
        <pc:spChg chg="add">
          <ac:chgData name="Knud Funch | Sound Hub Denmark" userId="11fd6e67-6ba5-462a-9cba-49086f95a5d8" providerId="ADAL" clId="{2F42B3EA-4BD1-4AB1-A3BA-706EEBEC50D7}" dt="2022-03-09T11:40:59.474" v="497" actId="26606"/>
          <ac:spMkLst>
            <pc:docMk/>
            <pc:sldMk cId="883443483" sldId="446"/>
            <ac:spMk id="74" creationId="{F2FC5C7B-261A-4268-BA85-C29488A8BED3}"/>
          </ac:spMkLst>
        </pc:spChg>
        <pc:picChg chg="add mod ord">
          <ac:chgData name="Knud Funch | Sound Hub Denmark" userId="11fd6e67-6ba5-462a-9cba-49086f95a5d8" providerId="ADAL" clId="{2F42B3EA-4BD1-4AB1-A3BA-706EEBEC50D7}" dt="2022-03-09T11:40:59.474" v="497" actId="26606"/>
          <ac:picMkLst>
            <pc:docMk/>
            <pc:sldMk cId="883443483" sldId="446"/>
            <ac:picMk id="5" creationId="{BE6CFDB2-11F4-4C7B-919B-2365758B2C9D}"/>
          </ac:picMkLst>
        </pc:picChg>
        <pc:picChg chg="add mod">
          <ac:chgData name="Knud Funch | Sound Hub Denmark" userId="11fd6e67-6ba5-462a-9cba-49086f95a5d8" providerId="ADAL" clId="{2F42B3EA-4BD1-4AB1-A3BA-706EEBEC50D7}" dt="2022-03-09T11:40:59.474" v="497" actId="26606"/>
          <ac:picMkLst>
            <pc:docMk/>
            <pc:sldMk cId="883443483" sldId="446"/>
            <ac:picMk id="9" creationId="{B9D942CF-B1FA-47B8-9536-94910D26D66B}"/>
          </ac:picMkLst>
        </pc:picChg>
        <pc:picChg chg="add mod">
          <ac:chgData name="Knud Funch | Sound Hub Denmark" userId="11fd6e67-6ba5-462a-9cba-49086f95a5d8" providerId="ADAL" clId="{2F42B3EA-4BD1-4AB1-A3BA-706EEBEC50D7}" dt="2022-03-09T11:40:59.474" v="497" actId="26606"/>
          <ac:picMkLst>
            <pc:docMk/>
            <pc:sldMk cId="883443483" sldId="446"/>
            <ac:picMk id="11" creationId="{CC60C824-60D7-405A-BD2E-F188B383858B}"/>
          </ac:picMkLst>
        </pc:picChg>
        <pc:picChg chg="add mod ord">
          <ac:chgData name="Knud Funch | Sound Hub Denmark" userId="11fd6e67-6ba5-462a-9cba-49086f95a5d8" providerId="ADAL" clId="{2F42B3EA-4BD1-4AB1-A3BA-706EEBEC50D7}" dt="2022-03-09T11:40:59.474" v="497" actId="26606"/>
          <ac:picMkLst>
            <pc:docMk/>
            <pc:sldMk cId="883443483" sldId="446"/>
            <ac:picMk id="13" creationId="{17DC34D1-7494-474D-8BC9-5506DA44B571}"/>
          </ac:picMkLst>
        </pc:picChg>
        <pc:picChg chg="add del mod ord">
          <ac:chgData name="Knud Funch | Sound Hub Denmark" userId="11fd6e67-6ba5-462a-9cba-49086f95a5d8" providerId="ADAL" clId="{2F42B3EA-4BD1-4AB1-A3BA-706EEBEC50D7}" dt="2022-03-09T15:05:14.691" v="7848" actId="478"/>
          <ac:picMkLst>
            <pc:docMk/>
            <pc:sldMk cId="883443483" sldId="446"/>
            <ac:picMk id="15" creationId="{995DD2E9-E6D7-4DF1-B7C8-7FEE671D420B}"/>
          </ac:picMkLst>
        </pc:picChg>
        <pc:picChg chg="add mod">
          <ac:chgData name="Knud Funch | Sound Hub Denmark" userId="11fd6e67-6ba5-462a-9cba-49086f95a5d8" providerId="ADAL" clId="{2F42B3EA-4BD1-4AB1-A3BA-706EEBEC50D7}" dt="2022-03-09T15:05:46.423" v="7852" actId="14100"/>
          <ac:picMkLst>
            <pc:docMk/>
            <pc:sldMk cId="883443483" sldId="446"/>
            <ac:picMk id="22" creationId="{51C3A9E5-F3DC-4B23-92EF-6706CFAD8564}"/>
          </ac:picMkLst>
        </pc:picChg>
        <pc:cxnChg chg="add del">
          <ac:chgData name="Knud Funch | Sound Hub Denmark" userId="11fd6e67-6ba5-462a-9cba-49086f95a5d8" providerId="ADAL" clId="{2F42B3EA-4BD1-4AB1-A3BA-706EEBEC50D7}" dt="2022-03-09T11:40:59.474" v="497" actId="26606"/>
          <ac:cxnSpMkLst>
            <pc:docMk/>
            <pc:sldMk cId="883443483" sldId="446"/>
            <ac:cxnSpMk id="41" creationId="{982DC870-E8E5-4050-B10C-CC24FC67E50A}"/>
          </ac:cxnSpMkLst>
        </pc:cxnChg>
        <pc:cxnChg chg="add del">
          <ac:chgData name="Knud Funch | Sound Hub Denmark" userId="11fd6e67-6ba5-462a-9cba-49086f95a5d8" providerId="ADAL" clId="{2F42B3EA-4BD1-4AB1-A3BA-706EEBEC50D7}" dt="2022-03-09T11:40:59.474" v="497" actId="26606"/>
          <ac:cxnSpMkLst>
            <pc:docMk/>
            <pc:sldMk cId="883443483" sldId="446"/>
            <ac:cxnSpMk id="42" creationId="{FF76A74F-C283-4DED-BD4D-086753B7CB00}"/>
          </ac:cxnSpMkLst>
        </pc:cxnChg>
        <pc:cxnChg chg="add del">
          <ac:chgData name="Knud Funch | Sound Hub Denmark" userId="11fd6e67-6ba5-462a-9cba-49086f95a5d8" providerId="ADAL" clId="{2F42B3EA-4BD1-4AB1-A3BA-706EEBEC50D7}" dt="2022-03-09T11:40:59.474" v="497" actId="26606"/>
          <ac:cxnSpMkLst>
            <pc:docMk/>
            <pc:sldMk cId="883443483" sldId="446"/>
            <ac:cxnSpMk id="43" creationId="{3B2791FB-B2F7-4BBE-B8D8-74C37FF9E85C}"/>
          </ac:cxnSpMkLst>
        </pc:cxnChg>
        <pc:cxnChg chg="add del">
          <ac:chgData name="Knud Funch | Sound Hub Denmark" userId="11fd6e67-6ba5-462a-9cba-49086f95a5d8" providerId="ADAL" clId="{2F42B3EA-4BD1-4AB1-A3BA-706EEBEC50D7}" dt="2022-03-09T11:40:59.474" v="497" actId="26606"/>
          <ac:cxnSpMkLst>
            <pc:docMk/>
            <pc:sldMk cId="883443483" sldId="446"/>
            <ac:cxnSpMk id="44" creationId="{9891B5DE-6811-4844-BB18-472A3F360EE5}"/>
          </ac:cxnSpMkLst>
        </pc:cxnChg>
        <pc:cxnChg chg="add del">
          <ac:chgData name="Knud Funch | Sound Hub Denmark" userId="11fd6e67-6ba5-462a-9cba-49086f95a5d8" providerId="ADAL" clId="{2F42B3EA-4BD1-4AB1-A3BA-706EEBEC50D7}" dt="2022-03-09T11:40:59.474" v="497" actId="26606"/>
          <ac:cxnSpMkLst>
            <pc:docMk/>
            <pc:sldMk cId="883443483" sldId="446"/>
            <ac:cxnSpMk id="45" creationId="{77A9CA3A-7216-41E0-B3CD-058077FD396D}"/>
          </ac:cxnSpMkLst>
        </pc:cxnChg>
      </pc:sldChg>
      <pc:sldChg chg="addSp delSp modSp add mod modNotesTx">
        <pc:chgData name="Knud Funch | Sound Hub Denmark" userId="11fd6e67-6ba5-462a-9cba-49086f95a5d8" providerId="ADAL" clId="{2F42B3EA-4BD1-4AB1-A3BA-706EEBEC50D7}" dt="2022-03-15T14:07:32.259" v="27277" actId="20577"/>
        <pc:sldMkLst>
          <pc:docMk/>
          <pc:sldMk cId="282189973" sldId="447"/>
        </pc:sldMkLst>
        <pc:spChg chg="mod">
          <ac:chgData name="Knud Funch | Sound Hub Denmark" userId="11fd6e67-6ba5-462a-9cba-49086f95a5d8" providerId="ADAL" clId="{2F42B3EA-4BD1-4AB1-A3BA-706EEBEC50D7}" dt="2022-03-09T11:56:48.840" v="1543" actId="20577"/>
          <ac:spMkLst>
            <pc:docMk/>
            <pc:sldMk cId="282189973" sldId="447"/>
            <ac:spMk id="29" creationId="{CD75A832-3ED1-417A-89B2-A0410205E366}"/>
          </ac:spMkLst>
        </pc:spChg>
        <pc:spChg chg="mod">
          <ac:chgData name="Knud Funch | Sound Hub Denmark" userId="11fd6e67-6ba5-462a-9cba-49086f95a5d8" providerId="ADAL" clId="{2F42B3EA-4BD1-4AB1-A3BA-706EEBEC50D7}" dt="2022-03-09T12:46:56.148" v="3617" actId="20577"/>
          <ac:spMkLst>
            <pc:docMk/>
            <pc:sldMk cId="282189973" sldId="447"/>
            <ac:spMk id="36" creationId="{96CBD230-7FB7-4C8C-94A0-6013A8A7F7B9}"/>
          </ac:spMkLst>
        </pc:spChg>
        <pc:spChg chg="mod">
          <ac:chgData name="Knud Funch | Sound Hub Denmark" userId="11fd6e67-6ba5-462a-9cba-49086f95a5d8" providerId="ADAL" clId="{2F42B3EA-4BD1-4AB1-A3BA-706EEBEC50D7}" dt="2022-03-09T12:14:36.569" v="1815"/>
          <ac:spMkLst>
            <pc:docMk/>
            <pc:sldMk cId="282189973" sldId="447"/>
            <ac:spMk id="38" creationId="{CE03A370-C0D8-45D3-8C52-AAA39AB79285}"/>
          </ac:spMkLst>
        </pc:spChg>
        <pc:spChg chg="add mod">
          <ac:chgData name="Knud Funch | Sound Hub Denmark" userId="11fd6e67-6ba5-462a-9cba-49086f95a5d8" providerId="ADAL" clId="{2F42B3EA-4BD1-4AB1-A3BA-706EEBEC50D7}" dt="2022-03-09T12:31:02.440" v="2337" actId="313"/>
          <ac:spMkLst>
            <pc:docMk/>
            <pc:sldMk cId="282189973" sldId="447"/>
            <ac:spMk id="39" creationId="{865B47D1-CB94-45E8-863E-83A36DBA9CDA}"/>
          </ac:spMkLst>
        </pc:spChg>
        <pc:spChg chg="mod">
          <ac:chgData name="Knud Funch | Sound Hub Denmark" userId="11fd6e67-6ba5-462a-9cba-49086f95a5d8" providerId="ADAL" clId="{2F42B3EA-4BD1-4AB1-A3BA-706EEBEC50D7}" dt="2022-03-09T12:18:33.137" v="2098" actId="6549"/>
          <ac:spMkLst>
            <pc:docMk/>
            <pc:sldMk cId="282189973" sldId="447"/>
            <ac:spMk id="48" creationId="{629DAE08-443D-461C-A79F-5B9FF037D53D}"/>
          </ac:spMkLst>
        </pc:spChg>
        <pc:grpChg chg="del">
          <ac:chgData name="Knud Funch | Sound Hub Denmark" userId="11fd6e67-6ba5-462a-9cba-49086f95a5d8" providerId="ADAL" clId="{2F42B3EA-4BD1-4AB1-A3BA-706EEBEC50D7}" dt="2022-03-09T12:16:10.767" v="1840" actId="478"/>
          <ac:grpSpMkLst>
            <pc:docMk/>
            <pc:sldMk cId="282189973" sldId="447"/>
            <ac:grpSpMk id="19" creationId="{2A728AD4-035F-497E-87B0-269A92AD09ED}"/>
          </ac:grpSpMkLst>
        </pc:grpChg>
        <pc:grpChg chg="del">
          <ac:chgData name="Knud Funch | Sound Hub Denmark" userId="11fd6e67-6ba5-462a-9cba-49086f95a5d8" providerId="ADAL" clId="{2F42B3EA-4BD1-4AB1-A3BA-706EEBEC50D7}" dt="2022-03-09T12:14:34.439" v="1814" actId="478"/>
          <ac:grpSpMkLst>
            <pc:docMk/>
            <pc:sldMk cId="282189973" sldId="447"/>
            <ac:grpSpMk id="26" creationId="{1201F723-2766-455B-A4C5-189875DEE9F7}"/>
          </ac:grpSpMkLst>
        </pc:grpChg>
        <pc:grpChg chg="del">
          <ac:chgData name="Knud Funch | Sound Hub Denmark" userId="11fd6e67-6ba5-462a-9cba-49086f95a5d8" providerId="ADAL" clId="{2F42B3EA-4BD1-4AB1-A3BA-706EEBEC50D7}" dt="2022-03-09T12:16:13.395" v="1842" actId="478"/>
          <ac:grpSpMkLst>
            <pc:docMk/>
            <pc:sldMk cId="282189973" sldId="447"/>
            <ac:grpSpMk id="30" creationId="{5FBB2FA1-6922-40EC-B1AC-A281D39CC872}"/>
          </ac:grpSpMkLst>
        </pc:grpChg>
        <pc:grpChg chg="del">
          <ac:chgData name="Knud Funch | Sound Hub Denmark" userId="11fd6e67-6ba5-462a-9cba-49086f95a5d8" providerId="ADAL" clId="{2F42B3EA-4BD1-4AB1-A3BA-706EEBEC50D7}" dt="2022-03-09T12:16:15.449" v="1844" actId="478"/>
          <ac:grpSpMkLst>
            <pc:docMk/>
            <pc:sldMk cId="282189973" sldId="447"/>
            <ac:grpSpMk id="31" creationId="{EE17760E-EAB5-40DE-9C95-A19E517DD734}"/>
          </ac:grpSpMkLst>
        </pc:grpChg>
        <pc:grpChg chg="add mod">
          <ac:chgData name="Knud Funch | Sound Hub Denmark" userId="11fd6e67-6ba5-462a-9cba-49086f95a5d8" providerId="ADAL" clId="{2F42B3EA-4BD1-4AB1-A3BA-706EEBEC50D7}" dt="2022-03-09T12:14:36.569" v="1815"/>
          <ac:grpSpMkLst>
            <pc:docMk/>
            <pc:sldMk cId="282189973" sldId="447"/>
            <ac:grpSpMk id="32" creationId="{5D84219E-25FB-43D0-BDBD-B64C09221374}"/>
          </ac:grpSpMkLst>
        </pc:grpChg>
        <pc:grpChg chg="mod">
          <ac:chgData name="Knud Funch | Sound Hub Denmark" userId="11fd6e67-6ba5-462a-9cba-49086f95a5d8" providerId="ADAL" clId="{2F42B3EA-4BD1-4AB1-A3BA-706EEBEC50D7}" dt="2022-03-09T12:14:36.569" v="1815"/>
          <ac:grpSpMkLst>
            <pc:docMk/>
            <pc:sldMk cId="282189973" sldId="447"/>
            <ac:grpSpMk id="35" creationId="{B0D59953-1EB2-4996-8976-E3312BD8CC8F}"/>
          </ac:grpSpMkLst>
        </pc:grpChg>
        <pc:grpChg chg="del">
          <ac:chgData name="Knud Funch | Sound Hub Denmark" userId="11fd6e67-6ba5-462a-9cba-49086f95a5d8" providerId="ADAL" clId="{2F42B3EA-4BD1-4AB1-A3BA-706EEBEC50D7}" dt="2022-03-09T12:20:21.144" v="2287" actId="478"/>
          <ac:grpSpMkLst>
            <pc:docMk/>
            <pc:sldMk cId="282189973" sldId="447"/>
            <ac:grpSpMk id="41" creationId="{4EE74F24-B613-4519-8331-9F3688B077E8}"/>
          </ac:grpSpMkLst>
        </pc:grpChg>
        <pc:picChg chg="add del mod">
          <ac:chgData name="Knud Funch | Sound Hub Denmark" userId="11fd6e67-6ba5-462a-9cba-49086f95a5d8" providerId="ADAL" clId="{2F42B3EA-4BD1-4AB1-A3BA-706EEBEC50D7}" dt="2022-03-09T12:29:44.197" v="2317" actId="478"/>
          <ac:picMkLst>
            <pc:docMk/>
            <pc:sldMk cId="282189973" sldId="447"/>
            <ac:picMk id="3" creationId="{1E9A4905-7E8A-461F-8F37-A0B15AD40548}"/>
          </ac:picMkLst>
        </pc:picChg>
        <pc:picChg chg="add mod">
          <ac:chgData name="Knud Funch | Sound Hub Denmark" userId="11fd6e67-6ba5-462a-9cba-49086f95a5d8" providerId="ADAL" clId="{2F42B3EA-4BD1-4AB1-A3BA-706EEBEC50D7}" dt="2022-03-09T12:29:41.850" v="2316" actId="1076"/>
          <ac:picMkLst>
            <pc:docMk/>
            <pc:sldMk cId="282189973" sldId="447"/>
            <ac:picMk id="5" creationId="{702E39FD-8830-4EA6-9652-11AC4F0FD60F}"/>
          </ac:picMkLst>
        </pc:picChg>
        <pc:picChg chg="add mod">
          <ac:chgData name="Knud Funch | Sound Hub Denmark" userId="11fd6e67-6ba5-462a-9cba-49086f95a5d8" providerId="ADAL" clId="{2F42B3EA-4BD1-4AB1-A3BA-706EEBEC50D7}" dt="2022-03-09T12:39:44.672" v="3143" actId="1076"/>
          <ac:picMkLst>
            <pc:docMk/>
            <pc:sldMk cId="282189973" sldId="447"/>
            <ac:picMk id="7" creationId="{AE5F96D0-9627-4828-9B51-FA50E28A6504}"/>
          </ac:picMkLst>
        </pc:picChg>
        <pc:picChg chg="add mod">
          <ac:chgData name="Knud Funch | Sound Hub Denmark" userId="11fd6e67-6ba5-462a-9cba-49086f95a5d8" providerId="ADAL" clId="{2F42B3EA-4BD1-4AB1-A3BA-706EEBEC50D7}" dt="2022-03-09T12:39:46.698" v="3144" actId="1076"/>
          <ac:picMkLst>
            <pc:docMk/>
            <pc:sldMk cId="282189973" sldId="447"/>
            <ac:picMk id="9" creationId="{116E0564-218F-40EA-9E43-EDE2B0F01AF8}"/>
          </ac:picMkLst>
        </pc:picChg>
        <pc:picChg chg="add mod">
          <ac:chgData name="Knud Funch | Sound Hub Denmark" userId="11fd6e67-6ba5-462a-9cba-49086f95a5d8" providerId="ADAL" clId="{2F42B3EA-4BD1-4AB1-A3BA-706EEBEC50D7}" dt="2022-03-09T12:44:17.485" v="3567" actId="14100"/>
          <ac:picMkLst>
            <pc:docMk/>
            <pc:sldMk cId="282189973" sldId="447"/>
            <ac:picMk id="11" creationId="{D1729FF1-DEDE-4842-AE60-FAFAB2F16256}"/>
          </ac:picMkLst>
        </pc:picChg>
        <pc:picChg chg="del">
          <ac:chgData name="Knud Funch | Sound Hub Denmark" userId="11fd6e67-6ba5-462a-9cba-49086f95a5d8" providerId="ADAL" clId="{2F42B3EA-4BD1-4AB1-A3BA-706EEBEC50D7}" dt="2022-03-09T12:16:12.250" v="1841" actId="478"/>
          <ac:picMkLst>
            <pc:docMk/>
            <pc:sldMk cId="282189973" sldId="447"/>
            <ac:picMk id="23" creationId="{BAAD022A-B4B2-457D-9183-B4C4CC60FCA2}"/>
          </ac:picMkLst>
        </pc:picChg>
        <pc:picChg chg="mod">
          <ac:chgData name="Knud Funch | Sound Hub Denmark" userId="11fd6e67-6ba5-462a-9cba-49086f95a5d8" providerId="ADAL" clId="{2F42B3EA-4BD1-4AB1-A3BA-706EEBEC50D7}" dt="2022-03-09T12:14:36.569" v="1815"/>
          <ac:picMkLst>
            <pc:docMk/>
            <pc:sldMk cId="282189973" sldId="447"/>
            <ac:picMk id="37" creationId="{05B624D2-FC8A-423B-A72B-BE2C7A61B523}"/>
          </ac:picMkLst>
        </pc:picChg>
        <pc:picChg chg="add mod">
          <ac:chgData name="Knud Funch | Sound Hub Denmark" userId="11fd6e67-6ba5-462a-9cba-49086f95a5d8" providerId="ADAL" clId="{2F42B3EA-4BD1-4AB1-A3BA-706EEBEC50D7}" dt="2022-03-09T12:30:05.738" v="2321" actId="1076"/>
          <ac:picMkLst>
            <pc:docMk/>
            <pc:sldMk cId="282189973" sldId="447"/>
            <ac:picMk id="40" creationId="{A0217FF4-DB3A-410D-A5AC-3B69DE9454DF}"/>
          </ac:picMkLst>
        </pc:picChg>
        <pc:picChg chg="del">
          <ac:chgData name="Knud Funch | Sound Hub Denmark" userId="11fd6e67-6ba5-462a-9cba-49086f95a5d8" providerId="ADAL" clId="{2F42B3EA-4BD1-4AB1-A3BA-706EEBEC50D7}" dt="2022-03-09T12:16:14.490" v="1843" actId="478"/>
          <ac:picMkLst>
            <pc:docMk/>
            <pc:sldMk cId="282189973" sldId="447"/>
            <ac:picMk id="1032" creationId="{21D8863D-C133-41EB-A4E2-F4604723EFE6}"/>
          </ac:picMkLst>
        </pc:picChg>
        <pc:cxnChg chg="mod">
          <ac:chgData name="Knud Funch | Sound Hub Denmark" userId="11fd6e67-6ba5-462a-9cba-49086f95a5d8" providerId="ADAL" clId="{2F42B3EA-4BD1-4AB1-A3BA-706EEBEC50D7}" dt="2022-03-09T12:29:32.312" v="2314" actId="1035"/>
          <ac:cxnSpMkLst>
            <pc:docMk/>
            <pc:sldMk cId="282189973" sldId="447"/>
            <ac:cxnSpMk id="18" creationId="{955F4513-8AEF-4C8A-95CA-625B138D0A88}"/>
          </ac:cxnSpMkLst>
        </pc:cxnChg>
      </pc:sldChg>
      <pc:sldChg chg="addSp modSp new mod modNotesTx">
        <pc:chgData name="Knud Funch | Sound Hub Denmark" userId="11fd6e67-6ba5-462a-9cba-49086f95a5d8" providerId="ADAL" clId="{2F42B3EA-4BD1-4AB1-A3BA-706EEBEC50D7}" dt="2022-03-15T14:08:50.867" v="27305" actId="5793"/>
        <pc:sldMkLst>
          <pc:docMk/>
          <pc:sldMk cId="3080900575" sldId="448"/>
        </pc:sldMkLst>
        <pc:spChg chg="mod">
          <ac:chgData name="Knud Funch | Sound Hub Denmark" userId="11fd6e67-6ba5-462a-9cba-49086f95a5d8" providerId="ADAL" clId="{2F42B3EA-4BD1-4AB1-A3BA-706EEBEC50D7}" dt="2022-03-09T13:27:09.643" v="6237" actId="20577"/>
          <ac:spMkLst>
            <pc:docMk/>
            <pc:sldMk cId="3080900575" sldId="448"/>
            <ac:spMk id="4" creationId="{24613626-394B-4AF7-8A08-99BCAD16AD98}"/>
          </ac:spMkLst>
        </pc:spChg>
        <pc:spChg chg="mod">
          <ac:chgData name="Knud Funch | Sound Hub Denmark" userId="11fd6e67-6ba5-462a-9cba-49086f95a5d8" providerId="ADAL" clId="{2F42B3EA-4BD1-4AB1-A3BA-706EEBEC50D7}" dt="2022-03-09T12:44:55.131" v="3569"/>
          <ac:spMkLst>
            <pc:docMk/>
            <pc:sldMk cId="3080900575" sldId="448"/>
            <ac:spMk id="6" creationId="{3E2B979F-1420-4839-9EBD-90B58D5138F0}"/>
          </ac:spMkLst>
        </pc:spChg>
        <pc:spChg chg="add mod">
          <ac:chgData name="Knud Funch | Sound Hub Denmark" userId="11fd6e67-6ba5-462a-9cba-49086f95a5d8" providerId="ADAL" clId="{2F42B3EA-4BD1-4AB1-A3BA-706EEBEC50D7}" dt="2022-03-09T13:31:49.796" v="6666" actId="20577"/>
          <ac:spMkLst>
            <pc:docMk/>
            <pc:sldMk cId="3080900575" sldId="448"/>
            <ac:spMk id="9" creationId="{E2057A5B-6B6B-4FB0-A34E-9919E13F2BD3}"/>
          </ac:spMkLst>
        </pc:spChg>
        <pc:grpChg chg="add mod">
          <ac:chgData name="Knud Funch | Sound Hub Denmark" userId="11fd6e67-6ba5-462a-9cba-49086f95a5d8" providerId="ADAL" clId="{2F42B3EA-4BD1-4AB1-A3BA-706EEBEC50D7}" dt="2022-03-09T12:44:55.131" v="3569"/>
          <ac:grpSpMkLst>
            <pc:docMk/>
            <pc:sldMk cId="3080900575" sldId="448"/>
            <ac:grpSpMk id="2" creationId="{5450AA2F-20DF-40FC-B1D1-6BB24B945CC7}"/>
          </ac:grpSpMkLst>
        </pc:grpChg>
        <pc:grpChg chg="mod">
          <ac:chgData name="Knud Funch | Sound Hub Denmark" userId="11fd6e67-6ba5-462a-9cba-49086f95a5d8" providerId="ADAL" clId="{2F42B3EA-4BD1-4AB1-A3BA-706EEBEC50D7}" dt="2022-03-09T12:44:55.131" v="3569"/>
          <ac:grpSpMkLst>
            <pc:docMk/>
            <pc:sldMk cId="3080900575" sldId="448"/>
            <ac:grpSpMk id="3" creationId="{4EC20D1E-7B55-4ABC-839A-E0065B4A8BF8}"/>
          </ac:grpSpMkLst>
        </pc:grpChg>
        <pc:picChg chg="mod">
          <ac:chgData name="Knud Funch | Sound Hub Denmark" userId="11fd6e67-6ba5-462a-9cba-49086f95a5d8" providerId="ADAL" clId="{2F42B3EA-4BD1-4AB1-A3BA-706EEBEC50D7}" dt="2022-03-09T12:44:55.131" v="3569"/>
          <ac:picMkLst>
            <pc:docMk/>
            <pc:sldMk cId="3080900575" sldId="448"/>
            <ac:picMk id="5" creationId="{BA862AD3-0587-420B-A5E0-D6D170173AB8}"/>
          </ac:picMkLst>
        </pc:picChg>
        <pc:picChg chg="add mod">
          <ac:chgData name="Knud Funch | Sound Hub Denmark" userId="11fd6e67-6ba5-462a-9cba-49086f95a5d8" providerId="ADAL" clId="{2F42B3EA-4BD1-4AB1-A3BA-706EEBEC50D7}" dt="2022-03-09T13:24:55.078" v="6051" actId="1076"/>
          <ac:picMkLst>
            <pc:docMk/>
            <pc:sldMk cId="3080900575" sldId="448"/>
            <ac:picMk id="8" creationId="{A12BBACC-1C05-4446-AA31-D9BD1E490992}"/>
          </ac:picMkLst>
        </pc:picChg>
      </pc:sldChg>
      <pc:sldChg chg="addSp delSp modSp new mod">
        <pc:chgData name="Knud Funch | Sound Hub Denmark" userId="11fd6e67-6ba5-462a-9cba-49086f95a5d8" providerId="ADAL" clId="{2F42B3EA-4BD1-4AB1-A3BA-706EEBEC50D7}" dt="2022-03-10T08:56:59.105" v="7958" actId="1076"/>
        <pc:sldMkLst>
          <pc:docMk/>
          <pc:sldMk cId="669484783" sldId="449"/>
        </pc:sldMkLst>
        <pc:spChg chg="add mod">
          <ac:chgData name="Knud Funch | Sound Hub Denmark" userId="11fd6e67-6ba5-462a-9cba-49086f95a5d8" providerId="ADAL" clId="{2F42B3EA-4BD1-4AB1-A3BA-706EEBEC50D7}" dt="2022-03-09T15:04:56.314" v="7847" actId="20577"/>
          <ac:spMkLst>
            <pc:docMk/>
            <pc:sldMk cId="669484783" sldId="449"/>
            <ac:spMk id="6" creationId="{A6C4B5DA-27CC-4570-B967-243B8D1A1A8B}"/>
          </ac:spMkLst>
        </pc:spChg>
        <pc:spChg chg="add mod">
          <ac:chgData name="Knud Funch | Sound Hub Denmark" userId="11fd6e67-6ba5-462a-9cba-49086f95a5d8" providerId="ADAL" clId="{2F42B3EA-4BD1-4AB1-A3BA-706EEBEC50D7}" dt="2022-03-10T08:56:59.105" v="7958" actId="1076"/>
          <ac:spMkLst>
            <pc:docMk/>
            <pc:sldMk cId="669484783" sldId="449"/>
            <ac:spMk id="9" creationId="{171D57B3-B001-40E9-B725-B77F3C99B42D}"/>
          </ac:spMkLst>
        </pc:spChg>
        <pc:spChg chg="add del mod">
          <ac:chgData name="Knud Funch | Sound Hub Denmark" userId="11fd6e67-6ba5-462a-9cba-49086f95a5d8" providerId="ADAL" clId="{2F42B3EA-4BD1-4AB1-A3BA-706EEBEC50D7}" dt="2022-03-09T14:51:35.667" v="7826" actId="478"/>
          <ac:spMkLst>
            <pc:docMk/>
            <pc:sldMk cId="669484783" sldId="449"/>
            <ac:spMk id="15" creationId="{17E81FF5-E841-4B40-998E-A4B2159CCAB0}"/>
          </ac:spMkLst>
        </pc:spChg>
        <pc:picChg chg="add mod">
          <ac:chgData name="Knud Funch | Sound Hub Denmark" userId="11fd6e67-6ba5-462a-9cba-49086f95a5d8" providerId="ADAL" clId="{2F42B3EA-4BD1-4AB1-A3BA-706EEBEC50D7}" dt="2022-03-09T14:39:58.737" v="7812" actId="1076"/>
          <ac:picMkLst>
            <pc:docMk/>
            <pc:sldMk cId="669484783" sldId="449"/>
            <ac:picMk id="3" creationId="{CED52B28-77A7-4023-9CF5-91962ADD9E58}"/>
          </ac:picMkLst>
        </pc:picChg>
        <pc:picChg chg="add mod">
          <ac:chgData name="Knud Funch | Sound Hub Denmark" userId="11fd6e67-6ba5-462a-9cba-49086f95a5d8" providerId="ADAL" clId="{2F42B3EA-4BD1-4AB1-A3BA-706EEBEC50D7}" dt="2022-03-10T08:55:57.977" v="7940" actId="1076"/>
          <ac:picMkLst>
            <pc:docMk/>
            <pc:sldMk cId="669484783" sldId="449"/>
            <ac:picMk id="4" creationId="{BC3EC329-D25F-4355-A8D9-6ED83B8AC06B}"/>
          </ac:picMkLst>
        </pc:picChg>
        <pc:picChg chg="add mod">
          <ac:chgData name="Knud Funch | Sound Hub Denmark" userId="11fd6e67-6ba5-462a-9cba-49086f95a5d8" providerId="ADAL" clId="{2F42B3EA-4BD1-4AB1-A3BA-706EEBEC50D7}" dt="2022-03-09T14:40:01.625" v="7813" actId="1076"/>
          <ac:picMkLst>
            <pc:docMk/>
            <pc:sldMk cId="669484783" sldId="449"/>
            <ac:picMk id="5" creationId="{BA757E19-0AF9-499E-B6F7-4A84798129F6}"/>
          </ac:picMkLst>
        </pc:picChg>
        <pc:picChg chg="add mod">
          <ac:chgData name="Knud Funch | Sound Hub Denmark" userId="11fd6e67-6ba5-462a-9cba-49086f95a5d8" providerId="ADAL" clId="{2F42B3EA-4BD1-4AB1-A3BA-706EEBEC50D7}" dt="2022-03-09T14:39:55.280" v="7810" actId="1076"/>
          <ac:picMkLst>
            <pc:docMk/>
            <pc:sldMk cId="669484783" sldId="449"/>
            <ac:picMk id="7" creationId="{68F34E97-13A1-43F7-B7FE-0DADBFA4D1FF}"/>
          </ac:picMkLst>
        </pc:picChg>
        <pc:picChg chg="add mod">
          <ac:chgData name="Knud Funch | Sound Hub Denmark" userId="11fd6e67-6ba5-462a-9cba-49086f95a5d8" providerId="ADAL" clId="{2F42B3EA-4BD1-4AB1-A3BA-706EEBEC50D7}" dt="2022-03-09T14:39:56.809" v="7811" actId="1076"/>
          <ac:picMkLst>
            <pc:docMk/>
            <pc:sldMk cId="669484783" sldId="449"/>
            <ac:picMk id="8" creationId="{797354B0-AA44-4FE2-B973-115C58B4C50B}"/>
          </ac:picMkLst>
        </pc:picChg>
        <pc:picChg chg="add mod">
          <ac:chgData name="Knud Funch | Sound Hub Denmark" userId="11fd6e67-6ba5-462a-9cba-49086f95a5d8" providerId="ADAL" clId="{2F42B3EA-4BD1-4AB1-A3BA-706EEBEC50D7}" dt="2022-03-09T14:41:50.018" v="7816" actId="1076"/>
          <ac:picMkLst>
            <pc:docMk/>
            <pc:sldMk cId="669484783" sldId="449"/>
            <ac:picMk id="10" creationId="{EC6012AA-BE17-46E9-BE48-C8D7AA1D19D0}"/>
          </ac:picMkLst>
        </pc:picChg>
        <pc:picChg chg="add mod">
          <ac:chgData name="Knud Funch | Sound Hub Denmark" userId="11fd6e67-6ba5-462a-9cba-49086f95a5d8" providerId="ADAL" clId="{2F42B3EA-4BD1-4AB1-A3BA-706EEBEC50D7}" dt="2022-03-09T14:41:47.433" v="7815" actId="1076"/>
          <ac:picMkLst>
            <pc:docMk/>
            <pc:sldMk cId="669484783" sldId="449"/>
            <ac:picMk id="12" creationId="{CF8FD57C-4720-47A9-813B-8C79B57427EE}"/>
          </ac:picMkLst>
        </pc:picChg>
        <pc:picChg chg="add mod">
          <ac:chgData name="Knud Funch | Sound Hub Denmark" userId="11fd6e67-6ba5-462a-9cba-49086f95a5d8" providerId="ADAL" clId="{2F42B3EA-4BD1-4AB1-A3BA-706EEBEC50D7}" dt="2022-03-09T14:43:02.387" v="7818" actId="1076"/>
          <ac:picMkLst>
            <pc:docMk/>
            <pc:sldMk cId="669484783" sldId="449"/>
            <ac:picMk id="14" creationId="{F696F119-C30A-4FCA-9912-5F8D7B229D07}"/>
          </ac:picMkLst>
        </pc:picChg>
        <pc:picChg chg="add mod">
          <ac:chgData name="Knud Funch | Sound Hub Denmark" userId="11fd6e67-6ba5-462a-9cba-49086f95a5d8" providerId="ADAL" clId="{2F42B3EA-4BD1-4AB1-A3BA-706EEBEC50D7}" dt="2022-03-09T15:04:37.812" v="7830" actId="1076"/>
          <ac:picMkLst>
            <pc:docMk/>
            <pc:sldMk cId="669484783" sldId="449"/>
            <ac:picMk id="1026" creationId="{59DB805F-D4A6-4E3B-B1BC-F07A3BB9B66A}"/>
          </ac:picMkLst>
        </pc:picChg>
      </pc:sldChg>
      <pc:sldChg chg="addSp delSp modSp new del mod ord">
        <pc:chgData name="Knud Funch | Sound Hub Denmark" userId="11fd6e67-6ba5-462a-9cba-49086f95a5d8" providerId="ADAL" clId="{2F42B3EA-4BD1-4AB1-A3BA-706EEBEC50D7}" dt="2022-03-14T14:00:00.696" v="17042" actId="47"/>
        <pc:sldMkLst>
          <pc:docMk/>
          <pc:sldMk cId="3562482850" sldId="450"/>
        </pc:sldMkLst>
        <pc:spChg chg="add mod">
          <ac:chgData name="Knud Funch | Sound Hub Denmark" userId="11fd6e67-6ba5-462a-9cba-49086f95a5d8" providerId="ADAL" clId="{2F42B3EA-4BD1-4AB1-A3BA-706EEBEC50D7}" dt="2022-03-11T10:26:54.055" v="9593" actId="5793"/>
          <ac:spMkLst>
            <pc:docMk/>
            <pc:sldMk cId="3562482850" sldId="450"/>
            <ac:spMk id="4" creationId="{5A98723D-0A37-43E1-A1AF-6E2467B8831C}"/>
          </ac:spMkLst>
        </pc:spChg>
        <pc:spChg chg="add mod">
          <ac:chgData name="Knud Funch | Sound Hub Denmark" userId="11fd6e67-6ba5-462a-9cba-49086f95a5d8" providerId="ADAL" clId="{2F42B3EA-4BD1-4AB1-A3BA-706EEBEC50D7}" dt="2022-03-11T10:28:17.370" v="9599" actId="1076"/>
          <ac:spMkLst>
            <pc:docMk/>
            <pc:sldMk cId="3562482850" sldId="450"/>
            <ac:spMk id="8" creationId="{15975647-9652-4CD4-AA5B-11D291F8FA0A}"/>
          </ac:spMkLst>
        </pc:spChg>
        <pc:picChg chg="add del mod">
          <ac:chgData name="Knud Funch | Sound Hub Denmark" userId="11fd6e67-6ba5-462a-9cba-49086f95a5d8" providerId="ADAL" clId="{2F42B3EA-4BD1-4AB1-A3BA-706EEBEC50D7}" dt="2022-03-09T14:34:13.190" v="7807" actId="21"/>
          <ac:picMkLst>
            <pc:docMk/>
            <pc:sldMk cId="3562482850" sldId="450"/>
            <ac:picMk id="3" creationId="{6C1D1628-141A-4E8B-BC51-AE0B710CD092}"/>
          </ac:picMkLst>
        </pc:picChg>
        <pc:picChg chg="add mod">
          <ac:chgData name="Knud Funch | Sound Hub Denmark" userId="11fd6e67-6ba5-462a-9cba-49086f95a5d8" providerId="ADAL" clId="{2F42B3EA-4BD1-4AB1-A3BA-706EEBEC50D7}" dt="2022-03-11T10:25:12.414" v="9522"/>
          <ac:picMkLst>
            <pc:docMk/>
            <pc:sldMk cId="3562482850" sldId="450"/>
            <ac:picMk id="3" creationId="{9107262A-3220-44E8-B2A2-9593B1D71AF1}"/>
          </ac:picMkLst>
        </pc:picChg>
        <pc:picChg chg="add mod">
          <ac:chgData name="Knud Funch | Sound Hub Denmark" userId="11fd6e67-6ba5-462a-9cba-49086f95a5d8" providerId="ADAL" clId="{2F42B3EA-4BD1-4AB1-A3BA-706EEBEC50D7}" dt="2022-03-11T10:27:41.784" v="9597" actId="1076"/>
          <ac:picMkLst>
            <pc:docMk/>
            <pc:sldMk cId="3562482850" sldId="450"/>
            <ac:picMk id="6" creationId="{BCA15DB1-BF0A-412C-AAE9-4AD8AA9E00BB}"/>
          </ac:picMkLst>
        </pc:picChg>
      </pc:sldChg>
      <pc:sldChg chg="addSp delSp modSp new mod ord modNotesTx">
        <pc:chgData name="Knud Funch | Sound Hub Denmark" userId="11fd6e67-6ba5-462a-9cba-49086f95a5d8" providerId="ADAL" clId="{2F42B3EA-4BD1-4AB1-A3BA-706EEBEC50D7}" dt="2022-03-14T13:55:41.868" v="16988" actId="20577"/>
        <pc:sldMkLst>
          <pc:docMk/>
          <pc:sldMk cId="2200157450" sldId="451"/>
        </pc:sldMkLst>
        <pc:spChg chg="add mod">
          <ac:chgData name="Knud Funch | Sound Hub Denmark" userId="11fd6e67-6ba5-462a-9cba-49086f95a5d8" providerId="ADAL" clId="{2F42B3EA-4BD1-4AB1-A3BA-706EEBEC50D7}" dt="2022-03-10T07:11:14.869" v="7862" actId="164"/>
          <ac:spMkLst>
            <pc:docMk/>
            <pc:sldMk cId="2200157450" sldId="451"/>
            <ac:spMk id="4" creationId="{21208564-A1BF-42A0-9E42-446C27551DDD}"/>
          </ac:spMkLst>
        </pc:spChg>
        <pc:spChg chg="add del mod">
          <ac:chgData name="Knud Funch | Sound Hub Denmark" userId="11fd6e67-6ba5-462a-9cba-49086f95a5d8" providerId="ADAL" clId="{2F42B3EA-4BD1-4AB1-A3BA-706EEBEC50D7}" dt="2022-03-14T13:36:16.802" v="16334" actId="478"/>
          <ac:spMkLst>
            <pc:docMk/>
            <pc:sldMk cId="2200157450" sldId="451"/>
            <ac:spMk id="7" creationId="{6EB03F54-8FF0-4CFC-BAD7-7738740C7FE2}"/>
          </ac:spMkLst>
        </pc:spChg>
        <pc:spChg chg="mod">
          <ac:chgData name="Knud Funch | Sound Hub Denmark" userId="11fd6e67-6ba5-462a-9cba-49086f95a5d8" providerId="ADAL" clId="{2F42B3EA-4BD1-4AB1-A3BA-706EEBEC50D7}" dt="2022-03-14T13:53:56.224" v="16837" actId="20577"/>
          <ac:spMkLst>
            <pc:docMk/>
            <pc:sldMk cId="2200157450" sldId="451"/>
            <ac:spMk id="11" creationId="{B823715C-FA8F-47CE-A20B-4E524B175378}"/>
          </ac:spMkLst>
        </pc:spChg>
        <pc:spChg chg="mod">
          <ac:chgData name="Knud Funch | Sound Hub Denmark" userId="11fd6e67-6ba5-462a-9cba-49086f95a5d8" providerId="ADAL" clId="{2F42B3EA-4BD1-4AB1-A3BA-706EEBEC50D7}" dt="2022-03-14T13:35:51.480" v="16330"/>
          <ac:spMkLst>
            <pc:docMk/>
            <pc:sldMk cId="2200157450" sldId="451"/>
            <ac:spMk id="13" creationId="{CF20191E-2D5A-40CD-8CE1-C749A5305FA3}"/>
          </ac:spMkLst>
        </pc:spChg>
        <pc:grpChg chg="add mod">
          <ac:chgData name="Knud Funch | Sound Hub Denmark" userId="11fd6e67-6ba5-462a-9cba-49086f95a5d8" providerId="ADAL" clId="{2F42B3EA-4BD1-4AB1-A3BA-706EEBEC50D7}" dt="2022-03-14T13:55:05.991" v="16912" actId="1076"/>
          <ac:grpSpMkLst>
            <pc:docMk/>
            <pc:sldMk cId="2200157450" sldId="451"/>
            <ac:grpSpMk id="5" creationId="{959F6495-9CCE-4046-A83F-34216B6B2EED}"/>
          </ac:grpSpMkLst>
        </pc:grpChg>
        <pc:grpChg chg="add mod">
          <ac:chgData name="Knud Funch | Sound Hub Denmark" userId="11fd6e67-6ba5-462a-9cba-49086f95a5d8" providerId="ADAL" clId="{2F42B3EA-4BD1-4AB1-A3BA-706EEBEC50D7}" dt="2022-03-14T13:35:51.480" v="16330"/>
          <ac:grpSpMkLst>
            <pc:docMk/>
            <pc:sldMk cId="2200157450" sldId="451"/>
            <ac:grpSpMk id="8" creationId="{5B0F4357-6DF0-4018-A239-D93DF736B027}"/>
          </ac:grpSpMkLst>
        </pc:grpChg>
        <pc:grpChg chg="mod">
          <ac:chgData name="Knud Funch | Sound Hub Denmark" userId="11fd6e67-6ba5-462a-9cba-49086f95a5d8" providerId="ADAL" clId="{2F42B3EA-4BD1-4AB1-A3BA-706EEBEC50D7}" dt="2022-03-14T13:35:51.480" v="16330"/>
          <ac:grpSpMkLst>
            <pc:docMk/>
            <pc:sldMk cId="2200157450" sldId="451"/>
            <ac:grpSpMk id="10" creationId="{3352BC63-7842-4E16-97FE-9AAD81F9AC2E}"/>
          </ac:grpSpMkLst>
        </pc:grpChg>
        <pc:picChg chg="add mod">
          <ac:chgData name="Knud Funch | Sound Hub Denmark" userId="11fd6e67-6ba5-462a-9cba-49086f95a5d8" providerId="ADAL" clId="{2F42B3EA-4BD1-4AB1-A3BA-706EEBEC50D7}" dt="2022-03-10T07:12:08.973" v="7866"/>
          <ac:picMkLst>
            <pc:docMk/>
            <pc:sldMk cId="2200157450" sldId="451"/>
            <ac:picMk id="3" creationId="{5E76C25D-4D9B-4800-B8AE-264B69B26797}"/>
          </ac:picMkLst>
        </pc:picChg>
        <pc:picChg chg="add mod">
          <ac:chgData name="Knud Funch | Sound Hub Denmark" userId="11fd6e67-6ba5-462a-9cba-49086f95a5d8" providerId="ADAL" clId="{2F42B3EA-4BD1-4AB1-A3BA-706EEBEC50D7}" dt="2022-03-14T13:55:10.270" v="16914" actId="14100"/>
          <ac:picMkLst>
            <pc:docMk/>
            <pc:sldMk cId="2200157450" sldId="451"/>
            <ac:picMk id="9" creationId="{85CB65D4-7709-4D7C-8E31-37B9070DAC87}"/>
          </ac:picMkLst>
        </pc:picChg>
        <pc:picChg chg="mod">
          <ac:chgData name="Knud Funch | Sound Hub Denmark" userId="11fd6e67-6ba5-462a-9cba-49086f95a5d8" providerId="ADAL" clId="{2F42B3EA-4BD1-4AB1-A3BA-706EEBEC50D7}" dt="2022-03-14T13:35:51.480" v="16330"/>
          <ac:picMkLst>
            <pc:docMk/>
            <pc:sldMk cId="2200157450" sldId="451"/>
            <ac:picMk id="12" creationId="{A77A772A-756E-4510-A6A2-3F05BFE6510A}"/>
          </ac:picMkLst>
        </pc:picChg>
        <pc:picChg chg="add mod">
          <ac:chgData name="Knud Funch | Sound Hub Denmark" userId="11fd6e67-6ba5-462a-9cba-49086f95a5d8" providerId="ADAL" clId="{2F42B3EA-4BD1-4AB1-A3BA-706EEBEC50D7}" dt="2022-03-14T13:55:16.163" v="16917" actId="1076"/>
          <ac:picMkLst>
            <pc:docMk/>
            <pc:sldMk cId="2200157450" sldId="451"/>
            <ac:picMk id="14" creationId="{0480CD0A-B394-4281-88C2-F5A4D929BC8C}"/>
          </ac:picMkLst>
        </pc:picChg>
      </pc:sldChg>
      <pc:sldChg chg="addSp delSp modSp new del mod ord">
        <pc:chgData name="Knud Funch | Sound Hub Denmark" userId="11fd6e67-6ba5-462a-9cba-49086f95a5d8" providerId="ADAL" clId="{2F42B3EA-4BD1-4AB1-A3BA-706EEBEC50D7}" dt="2022-03-14T13:59:49.989" v="17039" actId="47"/>
        <pc:sldMkLst>
          <pc:docMk/>
          <pc:sldMk cId="359182564" sldId="452"/>
        </pc:sldMkLst>
        <pc:spChg chg="add del mod">
          <ac:chgData name="Knud Funch | Sound Hub Denmark" userId="11fd6e67-6ba5-462a-9cba-49086f95a5d8" providerId="ADAL" clId="{2F42B3EA-4BD1-4AB1-A3BA-706EEBEC50D7}" dt="2022-03-14T13:53:23.373" v="16831" actId="478"/>
          <ac:spMkLst>
            <pc:docMk/>
            <pc:sldMk cId="359182564" sldId="452"/>
            <ac:spMk id="3" creationId="{6F852404-D5F6-409D-A48F-65EA57B7EC68}"/>
          </ac:spMkLst>
        </pc:spChg>
        <pc:spChg chg="mod">
          <ac:chgData name="Knud Funch | Sound Hub Denmark" userId="11fd6e67-6ba5-462a-9cba-49086f95a5d8" providerId="ADAL" clId="{2F42B3EA-4BD1-4AB1-A3BA-706EEBEC50D7}" dt="2022-03-14T13:53:16.757" v="16829"/>
          <ac:spMkLst>
            <pc:docMk/>
            <pc:sldMk cId="359182564" sldId="452"/>
            <ac:spMk id="7" creationId="{A8DD1107-E5C6-4E0C-BC5F-0150B2C6344E}"/>
          </ac:spMkLst>
        </pc:spChg>
        <pc:spChg chg="mod">
          <ac:chgData name="Knud Funch | Sound Hub Denmark" userId="11fd6e67-6ba5-462a-9cba-49086f95a5d8" providerId="ADAL" clId="{2F42B3EA-4BD1-4AB1-A3BA-706EEBEC50D7}" dt="2022-03-14T13:53:16.757" v="16829"/>
          <ac:spMkLst>
            <pc:docMk/>
            <pc:sldMk cId="359182564" sldId="452"/>
            <ac:spMk id="9" creationId="{50CE4DD3-1AE7-4452-B267-925F56567203}"/>
          </ac:spMkLst>
        </pc:spChg>
        <pc:grpChg chg="add mod">
          <ac:chgData name="Knud Funch | Sound Hub Denmark" userId="11fd6e67-6ba5-462a-9cba-49086f95a5d8" providerId="ADAL" clId="{2F42B3EA-4BD1-4AB1-A3BA-706EEBEC50D7}" dt="2022-03-14T13:53:16.757" v="16829"/>
          <ac:grpSpMkLst>
            <pc:docMk/>
            <pc:sldMk cId="359182564" sldId="452"/>
            <ac:grpSpMk id="4" creationId="{48663A55-5680-493B-AD10-BB97D878C84A}"/>
          </ac:grpSpMkLst>
        </pc:grpChg>
        <pc:grpChg chg="mod">
          <ac:chgData name="Knud Funch | Sound Hub Denmark" userId="11fd6e67-6ba5-462a-9cba-49086f95a5d8" providerId="ADAL" clId="{2F42B3EA-4BD1-4AB1-A3BA-706EEBEC50D7}" dt="2022-03-14T13:53:16.757" v="16829"/>
          <ac:grpSpMkLst>
            <pc:docMk/>
            <pc:sldMk cId="359182564" sldId="452"/>
            <ac:grpSpMk id="6" creationId="{AE73AA57-DBD3-44C6-A87F-FDBFAD11E714}"/>
          </ac:grpSpMkLst>
        </pc:grpChg>
        <pc:picChg chg="add mod">
          <ac:chgData name="Knud Funch | Sound Hub Denmark" userId="11fd6e67-6ba5-462a-9cba-49086f95a5d8" providerId="ADAL" clId="{2F42B3EA-4BD1-4AB1-A3BA-706EEBEC50D7}" dt="2022-03-14T13:53:26.046" v="16832" actId="1076"/>
          <ac:picMkLst>
            <pc:docMk/>
            <pc:sldMk cId="359182564" sldId="452"/>
            <ac:picMk id="5" creationId="{602637B0-71D5-4B2F-8D07-4CAF07BC8CD4}"/>
          </ac:picMkLst>
        </pc:picChg>
        <pc:picChg chg="mod">
          <ac:chgData name="Knud Funch | Sound Hub Denmark" userId="11fd6e67-6ba5-462a-9cba-49086f95a5d8" providerId="ADAL" clId="{2F42B3EA-4BD1-4AB1-A3BA-706EEBEC50D7}" dt="2022-03-14T13:53:16.757" v="16829"/>
          <ac:picMkLst>
            <pc:docMk/>
            <pc:sldMk cId="359182564" sldId="452"/>
            <ac:picMk id="8" creationId="{BA0F88C1-18B5-46B4-B1F5-C3A6343743DA}"/>
          </ac:picMkLst>
        </pc:picChg>
      </pc:sldChg>
      <pc:sldChg chg="addSp modSp new del mod">
        <pc:chgData name="Knud Funch | Sound Hub Denmark" userId="11fd6e67-6ba5-462a-9cba-49086f95a5d8" providerId="ADAL" clId="{2F42B3EA-4BD1-4AB1-A3BA-706EEBEC50D7}" dt="2022-03-15T11:31:23.011" v="25885" actId="47"/>
        <pc:sldMkLst>
          <pc:docMk/>
          <pc:sldMk cId="2754027314" sldId="453"/>
        </pc:sldMkLst>
        <pc:spChg chg="add mod">
          <ac:chgData name="Knud Funch | Sound Hub Denmark" userId="11fd6e67-6ba5-462a-9cba-49086f95a5d8" providerId="ADAL" clId="{2F42B3EA-4BD1-4AB1-A3BA-706EEBEC50D7}" dt="2022-03-10T08:55:36.208" v="7938" actId="20577"/>
          <ac:spMkLst>
            <pc:docMk/>
            <pc:sldMk cId="2754027314" sldId="453"/>
            <ac:spMk id="10" creationId="{BBD2E7BC-2237-42E3-9761-8DDC4B6F9C05}"/>
          </ac:spMkLst>
        </pc:spChg>
        <pc:picChg chg="add mod">
          <ac:chgData name="Knud Funch | Sound Hub Denmark" userId="11fd6e67-6ba5-462a-9cba-49086f95a5d8" providerId="ADAL" clId="{2F42B3EA-4BD1-4AB1-A3BA-706EEBEC50D7}" dt="2022-03-10T08:52:48.126" v="7893" actId="14100"/>
          <ac:picMkLst>
            <pc:docMk/>
            <pc:sldMk cId="2754027314" sldId="453"/>
            <ac:picMk id="3" creationId="{D8C9AFC8-45AD-49E5-9BF8-3DD7A2AC38AD}"/>
          </ac:picMkLst>
        </pc:picChg>
        <pc:picChg chg="add mod">
          <ac:chgData name="Knud Funch | Sound Hub Denmark" userId="11fd6e67-6ba5-462a-9cba-49086f95a5d8" providerId="ADAL" clId="{2F42B3EA-4BD1-4AB1-A3BA-706EEBEC50D7}" dt="2022-03-10T08:52:50.632" v="7894" actId="1076"/>
          <ac:picMkLst>
            <pc:docMk/>
            <pc:sldMk cId="2754027314" sldId="453"/>
            <ac:picMk id="5" creationId="{0B53C117-F5CE-4DEA-B07C-1469799806F9}"/>
          </ac:picMkLst>
        </pc:picChg>
        <pc:picChg chg="add mod">
          <ac:chgData name="Knud Funch | Sound Hub Denmark" userId="11fd6e67-6ba5-462a-9cba-49086f95a5d8" providerId="ADAL" clId="{2F42B3EA-4BD1-4AB1-A3BA-706EEBEC50D7}" dt="2022-03-10T08:52:44.674" v="7892" actId="1076"/>
          <ac:picMkLst>
            <pc:docMk/>
            <pc:sldMk cId="2754027314" sldId="453"/>
            <ac:picMk id="7" creationId="{478B4595-5910-4CFF-9A92-A27806B0D170}"/>
          </ac:picMkLst>
        </pc:picChg>
        <pc:picChg chg="add mod">
          <ac:chgData name="Knud Funch | Sound Hub Denmark" userId="11fd6e67-6ba5-462a-9cba-49086f95a5d8" providerId="ADAL" clId="{2F42B3EA-4BD1-4AB1-A3BA-706EEBEC50D7}" dt="2022-03-10T08:53:35.669" v="7897" actId="14100"/>
          <ac:picMkLst>
            <pc:docMk/>
            <pc:sldMk cId="2754027314" sldId="453"/>
            <ac:picMk id="9" creationId="{05DEC458-09B4-4A16-AA5B-9359F77F71A2}"/>
          </ac:picMkLst>
        </pc:picChg>
      </pc:sldChg>
      <pc:sldChg chg="addSp modSp new mod modNotesTx">
        <pc:chgData name="Knud Funch | Sound Hub Denmark" userId="11fd6e67-6ba5-462a-9cba-49086f95a5d8" providerId="ADAL" clId="{2F42B3EA-4BD1-4AB1-A3BA-706EEBEC50D7}" dt="2022-03-15T14:10:45.813" v="27339" actId="20577"/>
        <pc:sldMkLst>
          <pc:docMk/>
          <pc:sldMk cId="4233721390" sldId="454"/>
        </pc:sldMkLst>
        <pc:spChg chg="add mod">
          <ac:chgData name="Knud Funch | Sound Hub Denmark" userId="11fd6e67-6ba5-462a-9cba-49086f95a5d8" providerId="ADAL" clId="{2F42B3EA-4BD1-4AB1-A3BA-706EEBEC50D7}" dt="2022-03-10T09:03:23.092" v="7963" actId="14100"/>
          <ac:spMkLst>
            <pc:docMk/>
            <pc:sldMk cId="4233721390" sldId="454"/>
            <ac:spMk id="5" creationId="{D8606BF3-A92F-4313-AAA3-0342A26986EF}"/>
          </ac:spMkLst>
        </pc:spChg>
        <pc:picChg chg="add mod">
          <ac:chgData name="Knud Funch | Sound Hub Denmark" userId="11fd6e67-6ba5-462a-9cba-49086f95a5d8" providerId="ADAL" clId="{2F42B3EA-4BD1-4AB1-A3BA-706EEBEC50D7}" dt="2022-03-10T09:03:33.033" v="7964"/>
          <ac:picMkLst>
            <pc:docMk/>
            <pc:sldMk cId="4233721390" sldId="454"/>
            <ac:picMk id="3" creationId="{EFC754D4-824A-488E-9304-177A3491E9F9}"/>
          </ac:picMkLst>
        </pc:picChg>
      </pc:sldChg>
      <pc:sldChg chg="addSp modSp new mod modNotesTx">
        <pc:chgData name="Knud Funch | Sound Hub Denmark" userId="11fd6e67-6ba5-462a-9cba-49086f95a5d8" providerId="ADAL" clId="{2F42B3EA-4BD1-4AB1-A3BA-706EEBEC50D7}" dt="2022-03-15T14:24:02.022" v="27368" actId="20577"/>
        <pc:sldMkLst>
          <pc:docMk/>
          <pc:sldMk cId="1502100091" sldId="455"/>
        </pc:sldMkLst>
        <pc:spChg chg="add mod">
          <ac:chgData name="Knud Funch | Sound Hub Denmark" userId="11fd6e67-6ba5-462a-9cba-49086f95a5d8" providerId="ADAL" clId="{2F42B3EA-4BD1-4AB1-A3BA-706EEBEC50D7}" dt="2022-03-10T09:24:38.985" v="8122" actId="1076"/>
          <ac:spMkLst>
            <pc:docMk/>
            <pc:sldMk cId="1502100091" sldId="455"/>
            <ac:spMk id="5" creationId="{CBF09CFE-BE00-4F07-BD19-96ED019F84E1}"/>
          </ac:spMkLst>
        </pc:spChg>
        <pc:spChg chg="add mod">
          <ac:chgData name="Knud Funch | Sound Hub Denmark" userId="11fd6e67-6ba5-462a-9cba-49086f95a5d8" providerId="ADAL" clId="{2F42B3EA-4BD1-4AB1-A3BA-706EEBEC50D7}" dt="2022-03-10T09:38:30.688" v="8217" actId="20577"/>
          <ac:spMkLst>
            <pc:docMk/>
            <pc:sldMk cId="1502100091" sldId="455"/>
            <ac:spMk id="6" creationId="{E81FE790-B9C8-4EFF-8507-EA93A2111017}"/>
          </ac:spMkLst>
        </pc:spChg>
        <pc:spChg chg="add mod">
          <ac:chgData name="Knud Funch | Sound Hub Denmark" userId="11fd6e67-6ba5-462a-9cba-49086f95a5d8" providerId="ADAL" clId="{2F42B3EA-4BD1-4AB1-A3BA-706EEBEC50D7}" dt="2022-03-10T09:25:30.061" v="8126" actId="14100"/>
          <ac:spMkLst>
            <pc:docMk/>
            <pc:sldMk cId="1502100091" sldId="455"/>
            <ac:spMk id="8" creationId="{645D482E-830D-4604-9516-CAAB29358683}"/>
          </ac:spMkLst>
        </pc:spChg>
        <pc:picChg chg="add mod">
          <ac:chgData name="Knud Funch | Sound Hub Denmark" userId="11fd6e67-6ba5-462a-9cba-49086f95a5d8" providerId="ADAL" clId="{2F42B3EA-4BD1-4AB1-A3BA-706EEBEC50D7}" dt="2022-03-10T09:25:18.285" v="8123"/>
          <ac:picMkLst>
            <pc:docMk/>
            <pc:sldMk cId="1502100091" sldId="455"/>
            <ac:picMk id="3" creationId="{1281A41D-5F9E-4340-B5FC-11EC60DAD797}"/>
          </ac:picMkLst>
        </pc:picChg>
      </pc:sldChg>
      <pc:sldChg chg="addSp modSp new mod modNotesTx">
        <pc:chgData name="Knud Funch | Sound Hub Denmark" userId="11fd6e67-6ba5-462a-9cba-49086f95a5d8" providerId="ADAL" clId="{2F42B3EA-4BD1-4AB1-A3BA-706EEBEC50D7}" dt="2022-03-15T14:35:30.076" v="27668" actId="20577"/>
        <pc:sldMkLst>
          <pc:docMk/>
          <pc:sldMk cId="806417164" sldId="456"/>
        </pc:sldMkLst>
        <pc:spChg chg="add mod">
          <ac:chgData name="Knud Funch | Sound Hub Denmark" userId="11fd6e67-6ba5-462a-9cba-49086f95a5d8" providerId="ADAL" clId="{2F42B3EA-4BD1-4AB1-A3BA-706EEBEC50D7}" dt="2022-03-10T09:37:56.840" v="8150" actId="14100"/>
          <ac:spMkLst>
            <pc:docMk/>
            <pc:sldMk cId="806417164" sldId="456"/>
            <ac:spMk id="5" creationId="{2246F329-865D-49F6-AB67-99FC9E3B701B}"/>
          </ac:spMkLst>
        </pc:spChg>
        <pc:spChg chg="add mod">
          <ac:chgData name="Knud Funch | Sound Hub Denmark" userId="11fd6e67-6ba5-462a-9cba-49086f95a5d8" providerId="ADAL" clId="{2F42B3EA-4BD1-4AB1-A3BA-706EEBEC50D7}" dt="2022-03-10T09:52:37.625" v="8449" actId="20577"/>
          <ac:spMkLst>
            <pc:docMk/>
            <pc:sldMk cId="806417164" sldId="456"/>
            <ac:spMk id="6" creationId="{4ECAEBC2-03F1-4692-8DB9-D8E71FB7704B}"/>
          </ac:spMkLst>
        </pc:spChg>
        <pc:spChg chg="add mod">
          <ac:chgData name="Knud Funch | Sound Hub Denmark" userId="11fd6e67-6ba5-462a-9cba-49086f95a5d8" providerId="ADAL" clId="{2F42B3EA-4BD1-4AB1-A3BA-706EEBEC50D7}" dt="2022-03-10T09:40:59.918" v="8418" actId="14100"/>
          <ac:spMkLst>
            <pc:docMk/>
            <pc:sldMk cId="806417164" sldId="456"/>
            <ac:spMk id="8" creationId="{559AB05C-6E70-46F7-9322-4E51324E57BA}"/>
          </ac:spMkLst>
        </pc:spChg>
        <pc:picChg chg="add mod">
          <ac:chgData name="Knud Funch | Sound Hub Denmark" userId="11fd6e67-6ba5-462a-9cba-49086f95a5d8" providerId="ADAL" clId="{2F42B3EA-4BD1-4AB1-A3BA-706EEBEC50D7}" dt="2022-03-10T09:38:38.270" v="8218" actId="14100"/>
          <ac:picMkLst>
            <pc:docMk/>
            <pc:sldMk cId="806417164" sldId="456"/>
            <ac:picMk id="3" creationId="{33D633E6-8836-4283-ACCF-7594514D7437}"/>
          </ac:picMkLst>
        </pc:picChg>
      </pc:sldChg>
      <pc:sldChg chg="addSp delSp modSp new mod ord modNotesTx">
        <pc:chgData name="Knud Funch | Sound Hub Denmark" userId="11fd6e67-6ba5-462a-9cba-49086f95a5d8" providerId="ADAL" clId="{2F42B3EA-4BD1-4AB1-A3BA-706EEBEC50D7}" dt="2022-03-15T14:56:06.389" v="28498" actId="20577"/>
        <pc:sldMkLst>
          <pc:docMk/>
          <pc:sldMk cId="3943458974" sldId="457"/>
        </pc:sldMkLst>
        <pc:spChg chg="add del mod">
          <ac:chgData name="Knud Funch | Sound Hub Denmark" userId="11fd6e67-6ba5-462a-9cba-49086f95a5d8" providerId="ADAL" clId="{2F42B3EA-4BD1-4AB1-A3BA-706EEBEC50D7}" dt="2022-03-15T10:43:53.691" v="25435" actId="478"/>
          <ac:spMkLst>
            <pc:docMk/>
            <pc:sldMk cId="3943458974" sldId="457"/>
            <ac:spMk id="4" creationId="{10B0323E-6A00-42E7-AEE7-4B46202AF421}"/>
          </ac:spMkLst>
        </pc:spChg>
        <pc:spChg chg="add del mod">
          <ac:chgData name="Knud Funch | Sound Hub Denmark" userId="11fd6e67-6ba5-462a-9cba-49086f95a5d8" providerId="ADAL" clId="{2F42B3EA-4BD1-4AB1-A3BA-706EEBEC50D7}" dt="2022-03-15T10:45:36.981" v="25468" actId="478"/>
          <ac:spMkLst>
            <pc:docMk/>
            <pc:sldMk cId="3943458974" sldId="457"/>
            <ac:spMk id="6" creationId="{BC5ECBBD-840C-42D9-82E7-55D5B340C732}"/>
          </ac:spMkLst>
        </pc:spChg>
        <pc:spChg chg="mod">
          <ac:chgData name="Knud Funch | Sound Hub Denmark" userId="11fd6e67-6ba5-462a-9cba-49086f95a5d8" providerId="ADAL" clId="{2F42B3EA-4BD1-4AB1-A3BA-706EEBEC50D7}" dt="2022-03-15T10:52:27.376" v="25758" actId="20577"/>
          <ac:spMkLst>
            <pc:docMk/>
            <pc:sldMk cId="3943458974" sldId="457"/>
            <ac:spMk id="14" creationId="{7B06D1C5-8467-4E7E-B306-C476DA052D10}"/>
          </ac:spMkLst>
        </pc:spChg>
        <pc:spChg chg="mod">
          <ac:chgData name="Knud Funch | Sound Hub Denmark" userId="11fd6e67-6ba5-462a-9cba-49086f95a5d8" providerId="ADAL" clId="{2F42B3EA-4BD1-4AB1-A3BA-706EEBEC50D7}" dt="2022-03-15T10:51:41.033" v="25630"/>
          <ac:spMkLst>
            <pc:docMk/>
            <pc:sldMk cId="3943458974" sldId="457"/>
            <ac:spMk id="16" creationId="{1888B8D7-E2B5-49B8-84D4-B80FB19318D4}"/>
          </ac:spMkLst>
        </pc:spChg>
        <pc:grpChg chg="add mod">
          <ac:chgData name="Knud Funch | Sound Hub Denmark" userId="11fd6e67-6ba5-462a-9cba-49086f95a5d8" providerId="ADAL" clId="{2F42B3EA-4BD1-4AB1-A3BA-706EEBEC50D7}" dt="2022-03-15T10:51:41.033" v="25630"/>
          <ac:grpSpMkLst>
            <pc:docMk/>
            <pc:sldMk cId="3943458974" sldId="457"/>
            <ac:grpSpMk id="12" creationId="{2552C453-F156-4363-A365-434C07AC9314}"/>
          </ac:grpSpMkLst>
        </pc:grpChg>
        <pc:grpChg chg="mod">
          <ac:chgData name="Knud Funch | Sound Hub Denmark" userId="11fd6e67-6ba5-462a-9cba-49086f95a5d8" providerId="ADAL" clId="{2F42B3EA-4BD1-4AB1-A3BA-706EEBEC50D7}" dt="2022-03-15T10:51:41.033" v="25630"/>
          <ac:grpSpMkLst>
            <pc:docMk/>
            <pc:sldMk cId="3943458974" sldId="457"/>
            <ac:grpSpMk id="13" creationId="{F1759973-7637-45EC-8335-906F8A45FB57}"/>
          </ac:grpSpMkLst>
        </pc:grpChg>
        <pc:picChg chg="add mod">
          <ac:chgData name="Knud Funch | Sound Hub Denmark" userId="11fd6e67-6ba5-462a-9cba-49086f95a5d8" providerId="ADAL" clId="{2F42B3EA-4BD1-4AB1-A3BA-706EEBEC50D7}" dt="2022-03-15T10:52:49.457" v="25763" actId="14100"/>
          <ac:picMkLst>
            <pc:docMk/>
            <pc:sldMk cId="3943458974" sldId="457"/>
            <ac:picMk id="3" creationId="{696D0CE4-4447-4D3B-8C5D-DD13C2AD1F39}"/>
          </ac:picMkLst>
        </pc:picChg>
        <pc:picChg chg="add mod ord">
          <ac:chgData name="Knud Funch | Sound Hub Denmark" userId="11fd6e67-6ba5-462a-9cba-49086f95a5d8" providerId="ADAL" clId="{2F42B3EA-4BD1-4AB1-A3BA-706EEBEC50D7}" dt="2022-03-15T11:20:36.726" v="25861" actId="166"/>
          <ac:picMkLst>
            <pc:docMk/>
            <pc:sldMk cId="3943458974" sldId="457"/>
            <ac:picMk id="7" creationId="{9A92F729-2DA8-49DA-AB65-C52E62D30DC6}"/>
          </ac:picMkLst>
        </pc:picChg>
        <pc:picChg chg="add mod">
          <ac:chgData name="Knud Funch | Sound Hub Denmark" userId="11fd6e67-6ba5-462a-9cba-49086f95a5d8" providerId="ADAL" clId="{2F42B3EA-4BD1-4AB1-A3BA-706EEBEC50D7}" dt="2022-03-15T10:53:04.416" v="25767" actId="14100"/>
          <ac:picMkLst>
            <pc:docMk/>
            <pc:sldMk cId="3943458974" sldId="457"/>
            <ac:picMk id="8" creationId="{A44F0C7C-45B3-4276-AD0B-1B0EF1524793}"/>
          </ac:picMkLst>
        </pc:picChg>
        <pc:picChg chg="add mod">
          <ac:chgData name="Knud Funch | Sound Hub Denmark" userId="11fd6e67-6ba5-462a-9cba-49086f95a5d8" providerId="ADAL" clId="{2F42B3EA-4BD1-4AB1-A3BA-706EEBEC50D7}" dt="2022-03-15T11:20:25.529" v="25858" actId="1076"/>
          <ac:picMkLst>
            <pc:docMk/>
            <pc:sldMk cId="3943458974" sldId="457"/>
            <ac:picMk id="9" creationId="{09A45EB2-5120-43F6-A51B-4C70A41F3764}"/>
          </ac:picMkLst>
        </pc:picChg>
        <pc:picChg chg="add mod">
          <ac:chgData name="Knud Funch | Sound Hub Denmark" userId="11fd6e67-6ba5-462a-9cba-49086f95a5d8" providerId="ADAL" clId="{2F42B3EA-4BD1-4AB1-A3BA-706EEBEC50D7}" dt="2022-03-15T11:20:46.522" v="25864" actId="14100"/>
          <ac:picMkLst>
            <pc:docMk/>
            <pc:sldMk cId="3943458974" sldId="457"/>
            <ac:picMk id="10" creationId="{22953BF2-36BE-4D9B-A7AD-2D372FC94708}"/>
          </ac:picMkLst>
        </pc:picChg>
        <pc:picChg chg="add mod">
          <ac:chgData name="Knud Funch | Sound Hub Denmark" userId="11fd6e67-6ba5-462a-9cba-49086f95a5d8" providerId="ADAL" clId="{2F42B3EA-4BD1-4AB1-A3BA-706EEBEC50D7}" dt="2022-03-15T11:20:39.231" v="25862" actId="1076"/>
          <ac:picMkLst>
            <pc:docMk/>
            <pc:sldMk cId="3943458974" sldId="457"/>
            <ac:picMk id="11" creationId="{F6E5B56C-0B9F-4EEE-873C-77DF41839C38}"/>
          </ac:picMkLst>
        </pc:picChg>
        <pc:picChg chg="mod">
          <ac:chgData name="Knud Funch | Sound Hub Denmark" userId="11fd6e67-6ba5-462a-9cba-49086f95a5d8" providerId="ADAL" clId="{2F42B3EA-4BD1-4AB1-A3BA-706EEBEC50D7}" dt="2022-03-15T10:51:41.033" v="25630"/>
          <ac:picMkLst>
            <pc:docMk/>
            <pc:sldMk cId="3943458974" sldId="457"/>
            <ac:picMk id="15" creationId="{09011305-41C4-470B-8552-0404A3D9A9BD}"/>
          </ac:picMkLst>
        </pc:picChg>
      </pc:sldChg>
      <pc:sldChg chg="addSp delSp modSp new del mod ord">
        <pc:chgData name="Knud Funch | Sound Hub Denmark" userId="11fd6e67-6ba5-462a-9cba-49086f95a5d8" providerId="ADAL" clId="{2F42B3EA-4BD1-4AB1-A3BA-706EEBEC50D7}" dt="2022-03-15T10:53:48.899" v="25772" actId="47"/>
        <pc:sldMkLst>
          <pc:docMk/>
          <pc:sldMk cId="468907651" sldId="458"/>
        </pc:sldMkLst>
        <pc:spChg chg="add del mod">
          <ac:chgData name="Knud Funch | Sound Hub Denmark" userId="11fd6e67-6ba5-462a-9cba-49086f95a5d8" providerId="ADAL" clId="{2F42B3EA-4BD1-4AB1-A3BA-706EEBEC50D7}" dt="2022-03-15T10:49:15.614" v="25599" actId="478"/>
          <ac:spMkLst>
            <pc:docMk/>
            <pc:sldMk cId="468907651" sldId="458"/>
            <ac:spMk id="4" creationId="{20394D4E-15AE-4015-A333-44BCD9ABFE66}"/>
          </ac:spMkLst>
        </pc:spChg>
        <pc:picChg chg="add mod">
          <ac:chgData name="Knud Funch | Sound Hub Denmark" userId="11fd6e67-6ba5-462a-9cba-49086f95a5d8" providerId="ADAL" clId="{2F42B3EA-4BD1-4AB1-A3BA-706EEBEC50D7}" dt="2022-03-10T10:45:54.286" v="8947" actId="14100"/>
          <ac:picMkLst>
            <pc:docMk/>
            <pc:sldMk cId="468907651" sldId="458"/>
            <ac:picMk id="3" creationId="{CCDD8B2E-8673-4DAF-83ED-4461A9BB1409}"/>
          </ac:picMkLst>
        </pc:picChg>
        <pc:picChg chg="add mod">
          <ac:chgData name="Knud Funch | Sound Hub Denmark" userId="11fd6e67-6ba5-462a-9cba-49086f95a5d8" providerId="ADAL" clId="{2F42B3EA-4BD1-4AB1-A3BA-706EEBEC50D7}" dt="2022-03-10T10:47:32.324" v="8952" actId="1076"/>
          <ac:picMkLst>
            <pc:docMk/>
            <pc:sldMk cId="468907651" sldId="458"/>
            <ac:picMk id="6" creationId="{9C7D7746-A7B2-49C2-8636-9E95722262EB}"/>
          </ac:picMkLst>
        </pc:picChg>
        <pc:picChg chg="add mod">
          <ac:chgData name="Knud Funch | Sound Hub Denmark" userId="11fd6e67-6ba5-462a-9cba-49086f95a5d8" providerId="ADAL" clId="{2F42B3EA-4BD1-4AB1-A3BA-706EEBEC50D7}" dt="2022-03-10T10:47:54.752" v="8955"/>
          <ac:picMkLst>
            <pc:docMk/>
            <pc:sldMk cId="468907651" sldId="458"/>
            <ac:picMk id="8" creationId="{DBDA56AE-B826-456A-BB10-22A44A3DF2E1}"/>
          </ac:picMkLst>
        </pc:picChg>
      </pc:sldChg>
      <pc:sldChg chg="addSp delSp modSp new mod ord modNotesTx">
        <pc:chgData name="Knud Funch | Sound Hub Denmark" userId="11fd6e67-6ba5-462a-9cba-49086f95a5d8" providerId="ADAL" clId="{2F42B3EA-4BD1-4AB1-A3BA-706EEBEC50D7}" dt="2022-03-15T14:53:36.150" v="28447" actId="20577"/>
        <pc:sldMkLst>
          <pc:docMk/>
          <pc:sldMk cId="3372054699" sldId="459"/>
        </pc:sldMkLst>
        <pc:spChg chg="add del mod">
          <ac:chgData name="Knud Funch | Sound Hub Denmark" userId="11fd6e67-6ba5-462a-9cba-49086f95a5d8" providerId="ADAL" clId="{2F42B3EA-4BD1-4AB1-A3BA-706EEBEC50D7}" dt="2022-03-10T11:18:41.359" v="9129" actId="478"/>
          <ac:spMkLst>
            <pc:docMk/>
            <pc:sldMk cId="3372054699" sldId="459"/>
            <ac:spMk id="5" creationId="{D8F13A33-85AB-4A43-9490-6DAB9B14B179}"/>
          </ac:spMkLst>
        </pc:spChg>
        <pc:spChg chg="add del mod">
          <ac:chgData name="Knud Funch | Sound Hub Denmark" userId="11fd6e67-6ba5-462a-9cba-49086f95a5d8" providerId="ADAL" clId="{2F42B3EA-4BD1-4AB1-A3BA-706EEBEC50D7}" dt="2022-03-14T13:40:22.883" v="16470" actId="478"/>
          <ac:spMkLst>
            <pc:docMk/>
            <pc:sldMk cId="3372054699" sldId="459"/>
            <ac:spMk id="6" creationId="{2FF375A1-3780-4C24-AFDB-7CEDF8A0ED4E}"/>
          </ac:spMkLst>
        </pc:spChg>
        <pc:spChg chg="mod">
          <ac:chgData name="Knud Funch | Sound Hub Denmark" userId="11fd6e67-6ba5-462a-9cba-49086f95a5d8" providerId="ADAL" clId="{2F42B3EA-4BD1-4AB1-A3BA-706EEBEC50D7}" dt="2022-03-14T13:39:43.720" v="16465" actId="20577"/>
          <ac:spMkLst>
            <pc:docMk/>
            <pc:sldMk cId="3372054699" sldId="459"/>
            <ac:spMk id="7" creationId="{A6DE7857-2C40-4CDE-AC87-EB8414B168CB}"/>
          </ac:spMkLst>
        </pc:spChg>
        <pc:spChg chg="add del mod">
          <ac:chgData name="Knud Funch | Sound Hub Denmark" userId="11fd6e67-6ba5-462a-9cba-49086f95a5d8" providerId="ADAL" clId="{2F42B3EA-4BD1-4AB1-A3BA-706EEBEC50D7}" dt="2022-03-10T11:18:41.359" v="9129" actId="478"/>
          <ac:spMkLst>
            <pc:docMk/>
            <pc:sldMk cId="3372054699" sldId="459"/>
            <ac:spMk id="8" creationId="{268A6CD5-B4F3-47B0-A79E-2874480E2CBB}"/>
          </ac:spMkLst>
        </pc:spChg>
        <pc:spChg chg="mod">
          <ac:chgData name="Knud Funch | Sound Hub Denmark" userId="11fd6e67-6ba5-462a-9cba-49086f95a5d8" providerId="ADAL" clId="{2F42B3EA-4BD1-4AB1-A3BA-706EEBEC50D7}" dt="2022-03-14T13:39:12.877" v="16427"/>
          <ac:spMkLst>
            <pc:docMk/>
            <pc:sldMk cId="3372054699" sldId="459"/>
            <ac:spMk id="9" creationId="{5C0378D9-550A-4525-ACA3-AC22E8CC7271}"/>
          </ac:spMkLst>
        </pc:spChg>
        <pc:grpChg chg="add mod">
          <ac:chgData name="Knud Funch | Sound Hub Denmark" userId="11fd6e67-6ba5-462a-9cba-49086f95a5d8" providerId="ADAL" clId="{2F42B3EA-4BD1-4AB1-A3BA-706EEBEC50D7}" dt="2022-03-14T13:39:12.877" v="16427"/>
          <ac:grpSpMkLst>
            <pc:docMk/>
            <pc:sldMk cId="3372054699" sldId="459"/>
            <ac:grpSpMk id="4" creationId="{B0BF84AD-8564-44ED-B539-BBE223728D7A}"/>
          </ac:grpSpMkLst>
        </pc:grpChg>
        <pc:grpChg chg="mod">
          <ac:chgData name="Knud Funch | Sound Hub Denmark" userId="11fd6e67-6ba5-462a-9cba-49086f95a5d8" providerId="ADAL" clId="{2F42B3EA-4BD1-4AB1-A3BA-706EEBEC50D7}" dt="2022-03-14T13:39:12.877" v="16427"/>
          <ac:grpSpMkLst>
            <pc:docMk/>
            <pc:sldMk cId="3372054699" sldId="459"/>
            <ac:grpSpMk id="5" creationId="{90BCAEAD-A258-4AA2-ACEB-57879C6153CB}"/>
          </ac:grpSpMkLst>
        </pc:grpChg>
        <pc:picChg chg="add mod">
          <ac:chgData name="Knud Funch | Sound Hub Denmark" userId="11fd6e67-6ba5-462a-9cba-49086f95a5d8" providerId="ADAL" clId="{2F42B3EA-4BD1-4AB1-A3BA-706EEBEC50D7}" dt="2022-03-14T13:45:46.219" v="16668" actId="1076"/>
          <ac:picMkLst>
            <pc:docMk/>
            <pc:sldMk cId="3372054699" sldId="459"/>
            <ac:picMk id="3" creationId="{B081783F-D201-42EF-8AFE-57E153C424FB}"/>
          </ac:picMkLst>
        </pc:picChg>
        <pc:picChg chg="mod">
          <ac:chgData name="Knud Funch | Sound Hub Denmark" userId="11fd6e67-6ba5-462a-9cba-49086f95a5d8" providerId="ADAL" clId="{2F42B3EA-4BD1-4AB1-A3BA-706EEBEC50D7}" dt="2022-03-14T13:39:12.877" v="16427"/>
          <ac:picMkLst>
            <pc:docMk/>
            <pc:sldMk cId="3372054699" sldId="459"/>
            <ac:picMk id="8" creationId="{E031DE07-9EFC-458D-BD06-BD230F1C3812}"/>
          </ac:picMkLst>
        </pc:picChg>
      </pc:sldChg>
      <pc:sldChg chg="addSp delSp modSp new mod ord modNotesTx">
        <pc:chgData name="Knud Funch | Sound Hub Denmark" userId="11fd6e67-6ba5-462a-9cba-49086f95a5d8" providerId="ADAL" clId="{2F42B3EA-4BD1-4AB1-A3BA-706EEBEC50D7}" dt="2022-03-15T14:53:54.156" v="28453" actId="20577"/>
        <pc:sldMkLst>
          <pc:docMk/>
          <pc:sldMk cId="3189721232" sldId="460"/>
        </pc:sldMkLst>
        <pc:spChg chg="add del mod">
          <ac:chgData name="Knud Funch | Sound Hub Denmark" userId="11fd6e67-6ba5-462a-9cba-49086f95a5d8" providerId="ADAL" clId="{2F42B3EA-4BD1-4AB1-A3BA-706EEBEC50D7}" dt="2022-03-14T13:40:51.775" v="16475" actId="478"/>
          <ac:spMkLst>
            <pc:docMk/>
            <pc:sldMk cId="3189721232" sldId="460"/>
            <ac:spMk id="3" creationId="{AF8A28AC-4026-4099-B268-D50879BC0514}"/>
          </ac:spMkLst>
        </pc:spChg>
        <pc:spChg chg="add del mod">
          <ac:chgData name="Knud Funch | Sound Hub Denmark" userId="11fd6e67-6ba5-462a-9cba-49086f95a5d8" providerId="ADAL" clId="{2F42B3EA-4BD1-4AB1-A3BA-706EEBEC50D7}" dt="2022-03-14T13:40:51.775" v="16475" actId="478"/>
          <ac:spMkLst>
            <pc:docMk/>
            <pc:sldMk cId="3189721232" sldId="460"/>
            <ac:spMk id="7" creationId="{72E1930A-F5D8-4339-8E9D-EBBFD4F60C1C}"/>
          </ac:spMkLst>
        </pc:spChg>
        <pc:spChg chg="add del mod">
          <ac:chgData name="Knud Funch | Sound Hub Denmark" userId="11fd6e67-6ba5-462a-9cba-49086f95a5d8" providerId="ADAL" clId="{2F42B3EA-4BD1-4AB1-A3BA-706EEBEC50D7}" dt="2022-03-14T13:41:22.778" v="16522" actId="478"/>
          <ac:spMkLst>
            <pc:docMk/>
            <pc:sldMk cId="3189721232" sldId="460"/>
            <ac:spMk id="8" creationId="{AA90DED1-75C1-4752-96DE-864E8B0C9F4C}"/>
          </ac:spMkLst>
        </pc:spChg>
        <pc:spChg chg="mod">
          <ac:chgData name="Knud Funch | Sound Hub Denmark" userId="11fd6e67-6ba5-462a-9cba-49086f95a5d8" providerId="ADAL" clId="{2F42B3EA-4BD1-4AB1-A3BA-706EEBEC50D7}" dt="2022-03-14T13:41:18.862" v="16521" actId="20577"/>
          <ac:spMkLst>
            <pc:docMk/>
            <pc:sldMk cId="3189721232" sldId="460"/>
            <ac:spMk id="10" creationId="{5E5DFF35-0A26-42B2-9A4F-53833D5E5AD5}"/>
          </ac:spMkLst>
        </pc:spChg>
        <pc:spChg chg="mod">
          <ac:chgData name="Knud Funch | Sound Hub Denmark" userId="11fd6e67-6ba5-462a-9cba-49086f95a5d8" providerId="ADAL" clId="{2F42B3EA-4BD1-4AB1-A3BA-706EEBEC50D7}" dt="2022-03-14T13:40:42.226" v="16474"/>
          <ac:spMkLst>
            <pc:docMk/>
            <pc:sldMk cId="3189721232" sldId="460"/>
            <ac:spMk id="12" creationId="{DD34C8F3-B25A-4282-BA68-806D2720439B}"/>
          </ac:spMkLst>
        </pc:spChg>
        <pc:grpChg chg="add mod">
          <ac:chgData name="Knud Funch | Sound Hub Denmark" userId="11fd6e67-6ba5-462a-9cba-49086f95a5d8" providerId="ADAL" clId="{2F42B3EA-4BD1-4AB1-A3BA-706EEBEC50D7}" dt="2022-03-14T13:40:42.226" v="16474"/>
          <ac:grpSpMkLst>
            <pc:docMk/>
            <pc:sldMk cId="3189721232" sldId="460"/>
            <ac:grpSpMk id="6" creationId="{30AB6A2A-ECB2-4089-83A0-C2AE6DE8C112}"/>
          </ac:grpSpMkLst>
        </pc:grpChg>
        <pc:grpChg chg="mod">
          <ac:chgData name="Knud Funch | Sound Hub Denmark" userId="11fd6e67-6ba5-462a-9cba-49086f95a5d8" providerId="ADAL" clId="{2F42B3EA-4BD1-4AB1-A3BA-706EEBEC50D7}" dt="2022-03-14T13:40:42.226" v="16474"/>
          <ac:grpSpMkLst>
            <pc:docMk/>
            <pc:sldMk cId="3189721232" sldId="460"/>
            <ac:grpSpMk id="9" creationId="{02C3C1C6-4104-48A0-8624-319601BD4C01}"/>
          </ac:grpSpMkLst>
        </pc:grpChg>
        <pc:picChg chg="add mod">
          <ac:chgData name="Knud Funch | Sound Hub Denmark" userId="11fd6e67-6ba5-462a-9cba-49086f95a5d8" providerId="ADAL" clId="{2F42B3EA-4BD1-4AB1-A3BA-706EEBEC50D7}" dt="2022-03-14T13:45:49.330" v="16669" actId="1076"/>
          <ac:picMkLst>
            <pc:docMk/>
            <pc:sldMk cId="3189721232" sldId="460"/>
            <ac:picMk id="5" creationId="{DA25E097-667F-40EF-A20B-901466780A03}"/>
          </ac:picMkLst>
        </pc:picChg>
        <pc:picChg chg="mod">
          <ac:chgData name="Knud Funch | Sound Hub Denmark" userId="11fd6e67-6ba5-462a-9cba-49086f95a5d8" providerId="ADAL" clId="{2F42B3EA-4BD1-4AB1-A3BA-706EEBEC50D7}" dt="2022-03-14T13:40:42.226" v="16474"/>
          <ac:picMkLst>
            <pc:docMk/>
            <pc:sldMk cId="3189721232" sldId="460"/>
            <ac:picMk id="11" creationId="{8CBF6A46-8892-4DB0-AD84-FB65B4403085}"/>
          </ac:picMkLst>
        </pc:picChg>
      </pc:sldChg>
      <pc:sldChg chg="addSp delSp modSp new mod ord modNotesTx">
        <pc:chgData name="Knud Funch | Sound Hub Denmark" userId="11fd6e67-6ba5-462a-9cba-49086f95a5d8" providerId="ADAL" clId="{2F42B3EA-4BD1-4AB1-A3BA-706EEBEC50D7}" dt="2022-03-14T13:51:50.466" v="16826"/>
        <pc:sldMkLst>
          <pc:docMk/>
          <pc:sldMk cId="2108869260" sldId="461"/>
        </pc:sldMkLst>
        <pc:spChg chg="add del mod">
          <ac:chgData name="Knud Funch | Sound Hub Denmark" userId="11fd6e67-6ba5-462a-9cba-49086f95a5d8" providerId="ADAL" clId="{2F42B3EA-4BD1-4AB1-A3BA-706EEBEC50D7}" dt="2022-03-14T13:50:59.804" v="16813" actId="478"/>
          <ac:spMkLst>
            <pc:docMk/>
            <pc:sldMk cId="2108869260" sldId="461"/>
            <ac:spMk id="3" creationId="{BCD1812C-F9A2-4D13-83FF-64E46E0332D8}"/>
          </ac:spMkLst>
        </pc:spChg>
        <pc:spChg chg="add del mod">
          <ac:chgData name="Knud Funch | Sound Hub Denmark" userId="11fd6e67-6ba5-462a-9cba-49086f95a5d8" providerId="ADAL" clId="{2F42B3EA-4BD1-4AB1-A3BA-706EEBEC50D7}" dt="2022-03-14T13:47:40.633" v="16681" actId="478"/>
          <ac:spMkLst>
            <pc:docMk/>
            <pc:sldMk cId="2108869260" sldId="461"/>
            <ac:spMk id="8" creationId="{DF8CA0B7-3C04-4906-AB39-612D05FC86CB}"/>
          </ac:spMkLst>
        </pc:spChg>
        <pc:spChg chg="mod">
          <ac:chgData name="Knud Funch | Sound Hub Denmark" userId="11fd6e67-6ba5-462a-9cba-49086f95a5d8" providerId="ADAL" clId="{2F42B3EA-4BD1-4AB1-A3BA-706EEBEC50D7}" dt="2022-03-14T13:46:04.284" v="16670"/>
          <ac:spMkLst>
            <pc:docMk/>
            <pc:sldMk cId="2108869260" sldId="461"/>
            <ac:spMk id="10" creationId="{5515B006-4ACF-4D93-AC9C-042A385A746E}"/>
          </ac:spMkLst>
        </pc:spChg>
        <pc:spChg chg="mod">
          <ac:chgData name="Knud Funch | Sound Hub Denmark" userId="11fd6e67-6ba5-462a-9cba-49086f95a5d8" providerId="ADAL" clId="{2F42B3EA-4BD1-4AB1-A3BA-706EEBEC50D7}" dt="2022-03-14T13:46:04.284" v="16670"/>
          <ac:spMkLst>
            <pc:docMk/>
            <pc:sldMk cId="2108869260" sldId="461"/>
            <ac:spMk id="12" creationId="{39BB41AA-998B-43F7-9E09-E8FE1840F217}"/>
          </ac:spMkLst>
        </pc:spChg>
        <pc:grpChg chg="add mod">
          <ac:chgData name="Knud Funch | Sound Hub Denmark" userId="11fd6e67-6ba5-462a-9cba-49086f95a5d8" providerId="ADAL" clId="{2F42B3EA-4BD1-4AB1-A3BA-706EEBEC50D7}" dt="2022-03-14T13:46:04.284" v="16670"/>
          <ac:grpSpMkLst>
            <pc:docMk/>
            <pc:sldMk cId="2108869260" sldId="461"/>
            <ac:grpSpMk id="6" creationId="{95E7695C-5A8F-4AD0-A1A7-A262BF52D39E}"/>
          </ac:grpSpMkLst>
        </pc:grpChg>
        <pc:grpChg chg="mod">
          <ac:chgData name="Knud Funch | Sound Hub Denmark" userId="11fd6e67-6ba5-462a-9cba-49086f95a5d8" providerId="ADAL" clId="{2F42B3EA-4BD1-4AB1-A3BA-706EEBEC50D7}" dt="2022-03-14T13:46:04.284" v="16670"/>
          <ac:grpSpMkLst>
            <pc:docMk/>
            <pc:sldMk cId="2108869260" sldId="461"/>
            <ac:grpSpMk id="9" creationId="{B130330B-C0C3-4FC6-94C3-860D0CCBFE50}"/>
          </ac:grpSpMkLst>
        </pc:grpChg>
        <pc:picChg chg="add mod">
          <ac:chgData name="Knud Funch | Sound Hub Denmark" userId="11fd6e67-6ba5-462a-9cba-49086f95a5d8" providerId="ADAL" clId="{2F42B3EA-4BD1-4AB1-A3BA-706EEBEC50D7}" dt="2022-03-14T13:51:31.168" v="16821" actId="1076"/>
          <ac:picMkLst>
            <pc:docMk/>
            <pc:sldMk cId="2108869260" sldId="461"/>
            <ac:picMk id="5" creationId="{934334F6-0DD6-4DF5-A910-9E67DF424704}"/>
          </ac:picMkLst>
        </pc:picChg>
        <pc:picChg chg="add mod">
          <ac:chgData name="Knud Funch | Sound Hub Denmark" userId="11fd6e67-6ba5-462a-9cba-49086f95a5d8" providerId="ADAL" clId="{2F42B3EA-4BD1-4AB1-A3BA-706EEBEC50D7}" dt="2022-03-14T13:51:33.623" v="16822" actId="1076"/>
          <ac:picMkLst>
            <pc:docMk/>
            <pc:sldMk cId="2108869260" sldId="461"/>
            <ac:picMk id="7" creationId="{5F00388D-6283-484D-9D61-4095A87683EF}"/>
          </ac:picMkLst>
        </pc:picChg>
        <pc:picChg chg="mod">
          <ac:chgData name="Knud Funch | Sound Hub Denmark" userId="11fd6e67-6ba5-462a-9cba-49086f95a5d8" providerId="ADAL" clId="{2F42B3EA-4BD1-4AB1-A3BA-706EEBEC50D7}" dt="2022-03-14T13:46:04.284" v="16670"/>
          <ac:picMkLst>
            <pc:docMk/>
            <pc:sldMk cId="2108869260" sldId="461"/>
            <ac:picMk id="11" creationId="{37DF289E-CB31-4AAF-89CE-B6D9F1D36341}"/>
          </ac:picMkLst>
        </pc:picChg>
      </pc:sldChg>
      <pc:sldChg chg="addSp delSp modSp new del mod">
        <pc:chgData name="Knud Funch | Sound Hub Denmark" userId="11fd6e67-6ba5-462a-9cba-49086f95a5d8" providerId="ADAL" clId="{2F42B3EA-4BD1-4AB1-A3BA-706EEBEC50D7}" dt="2022-03-14T13:59:51.444" v="17040" actId="47"/>
        <pc:sldMkLst>
          <pc:docMk/>
          <pc:sldMk cId="1307305444" sldId="462"/>
        </pc:sldMkLst>
        <pc:spChg chg="add del mod">
          <ac:chgData name="Knud Funch | Sound Hub Denmark" userId="11fd6e67-6ba5-462a-9cba-49086f95a5d8" providerId="ADAL" clId="{2F42B3EA-4BD1-4AB1-A3BA-706EEBEC50D7}" dt="2022-03-11T10:35:37.264" v="9608" actId="478"/>
          <ac:spMkLst>
            <pc:docMk/>
            <pc:sldMk cId="1307305444" sldId="462"/>
            <ac:spMk id="3" creationId="{A0BA8BC8-91FF-4CBF-B424-EB83CE33ED1F}"/>
          </ac:spMkLst>
        </pc:spChg>
        <pc:spChg chg="add mod">
          <ac:chgData name="Knud Funch | Sound Hub Denmark" userId="11fd6e67-6ba5-462a-9cba-49086f95a5d8" providerId="ADAL" clId="{2F42B3EA-4BD1-4AB1-A3BA-706EEBEC50D7}" dt="2022-03-11T10:41:41.682" v="9615" actId="1076"/>
          <ac:spMkLst>
            <pc:docMk/>
            <pc:sldMk cId="1307305444" sldId="462"/>
            <ac:spMk id="5" creationId="{DA05017F-3204-42C1-944E-A3C0B5EBAD90}"/>
          </ac:spMkLst>
        </pc:spChg>
        <pc:spChg chg="add mod">
          <ac:chgData name="Knud Funch | Sound Hub Denmark" userId="11fd6e67-6ba5-462a-9cba-49086f95a5d8" providerId="ADAL" clId="{2F42B3EA-4BD1-4AB1-A3BA-706EEBEC50D7}" dt="2022-03-11T12:20:42.804" v="9824" actId="20577"/>
          <ac:spMkLst>
            <pc:docMk/>
            <pc:sldMk cId="1307305444" sldId="462"/>
            <ac:spMk id="9" creationId="{86A26802-87E3-448C-B2B4-B4A3AE9A5F10}"/>
          </ac:spMkLst>
        </pc:spChg>
        <pc:spChg chg="add mod">
          <ac:chgData name="Knud Funch | Sound Hub Denmark" userId="11fd6e67-6ba5-462a-9cba-49086f95a5d8" providerId="ADAL" clId="{2F42B3EA-4BD1-4AB1-A3BA-706EEBEC50D7}" dt="2022-03-11T12:33:30.025" v="9834" actId="1076"/>
          <ac:spMkLst>
            <pc:docMk/>
            <pc:sldMk cId="1307305444" sldId="462"/>
            <ac:spMk id="10" creationId="{F4FA8007-B2D9-4F3C-85A1-75AD1D172E70}"/>
          </ac:spMkLst>
        </pc:spChg>
        <pc:spChg chg="add mod">
          <ac:chgData name="Knud Funch | Sound Hub Denmark" userId="11fd6e67-6ba5-462a-9cba-49086f95a5d8" providerId="ADAL" clId="{2F42B3EA-4BD1-4AB1-A3BA-706EEBEC50D7}" dt="2022-03-11T12:28:28.852" v="9826" actId="1076"/>
          <ac:spMkLst>
            <pc:docMk/>
            <pc:sldMk cId="1307305444" sldId="462"/>
            <ac:spMk id="12" creationId="{7E836CFF-F032-4894-8107-EB41E9ADEF5F}"/>
          </ac:spMkLst>
        </pc:spChg>
        <pc:spChg chg="add mod">
          <ac:chgData name="Knud Funch | Sound Hub Denmark" userId="11fd6e67-6ba5-462a-9cba-49086f95a5d8" providerId="ADAL" clId="{2F42B3EA-4BD1-4AB1-A3BA-706EEBEC50D7}" dt="2022-03-11T12:35:23.993" v="9842" actId="1076"/>
          <ac:spMkLst>
            <pc:docMk/>
            <pc:sldMk cId="1307305444" sldId="462"/>
            <ac:spMk id="16" creationId="{912236CE-D98B-4CE0-B7CF-64FD0C9DFEF1}"/>
          </ac:spMkLst>
        </pc:spChg>
        <pc:picChg chg="add mod">
          <ac:chgData name="Knud Funch | Sound Hub Denmark" userId="11fd6e67-6ba5-462a-9cba-49086f95a5d8" providerId="ADAL" clId="{2F42B3EA-4BD1-4AB1-A3BA-706EEBEC50D7}" dt="2022-03-11T10:41:37.754" v="9614" actId="1076"/>
          <ac:picMkLst>
            <pc:docMk/>
            <pc:sldMk cId="1307305444" sldId="462"/>
            <ac:picMk id="7" creationId="{EC903970-C57A-41F7-920B-7A5DC061369F}"/>
          </ac:picMkLst>
        </pc:picChg>
        <pc:picChg chg="add del mod">
          <ac:chgData name="Knud Funch | Sound Hub Denmark" userId="11fd6e67-6ba5-462a-9cba-49086f95a5d8" providerId="ADAL" clId="{2F42B3EA-4BD1-4AB1-A3BA-706EEBEC50D7}" dt="2022-03-11T12:35:10.711" v="9836" actId="478"/>
          <ac:picMkLst>
            <pc:docMk/>
            <pc:sldMk cId="1307305444" sldId="462"/>
            <ac:picMk id="14" creationId="{807B5616-0E91-4ADE-9F2E-52BC4A76822F}"/>
          </ac:picMkLst>
        </pc:picChg>
        <pc:picChg chg="add mod">
          <ac:chgData name="Knud Funch | Sound Hub Denmark" userId="11fd6e67-6ba5-462a-9cba-49086f95a5d8" providerId="ADAL" clId="{2F42B3EA-4BD1-4AB1-A3BA-706EEBEC50D7}" dt="2022-03-11T12:35:49.497" v="9844"/>
          <ac:picMkLst>
            <pc:docMk/>
            <pc:sldMk cId="1307305444" sldId="462"/>
            <ac:picMk id="18" creationId="{DB210934-2D9C-41B4-87BA-4CF578C19797}"/>
          </ac:picMkLst>
        </pc:picChg>
      </pc:sldChg>
      <pc:sldChg chg="addSp modSp new del mod">
        <pc:chgData name="Knud Funch | Sound Hub Denmark" userId="11fd6e67-6ba5-462a-9cba-49086f95a5d8" providerId="ADAL" clId="{2F42B3EA-4BD1-4AB1-A3BA-706EEBEC50D7}" dt="2022-03-14T13:59:53.066" v="17041" actId="47"/>
        <pc:sldMkLst>
          <pc:docMk/>
          <pc:sldMk cId="1219046704" sldId="463"/>
        </pc:sldMkLst>
        <pc:spChg chg="add mod">
          <ac:chgData name="Knud Funch | Sound Hub Denmark" userId="11fd6e67-6ba5-462a-9cba-49086f95a5d8" providerId="ADAL" clId="{2F42B3EA-4BD1-4AB1-A3BA-706EEBEC50D7}" dt="2022-03-11T12:17:21.618" v="9623" actId="1076"/>
          <ac:spMkLst>
            <pc:docMk/>
            <pc:sldMk cId="1219046704" sldId="463"/>
            <ac:spMk id="5" creationId="{288371A1-56E1-4B8C-9936-D09DAE2E76D0}"/>
          </ac:spMkLst>
        </pc:spChg>
        <pc:spChg chg="add mod">
          <ac:chgData name="Knud Funch | Sound Hub Denmark" userId="11fd6e67-6ba5-462a-9cba-49086f95a5d8" providerId="ADAL" clId="{2F42B3EA-4BD1-4AB1-A3BA-706EEBEC50D7}" dt="2022-03-11T12:19:16.972" v="9647"/>
          <ac:spMkLst>
            <pc:docMk/>
            <pc:sldMk cId="1219046704" sldId="463"/>
            <ac:spMk id="6" creationId="{B343F70E-6F3F-4799-9785-15061C17B619}"/>
          </ac:spMkLst>
        </pc:spChg>
        <pc:picChg chg="add mod">
          <ac:chgData name="Knud Funch | Sound Hub Denmark" userId="11fd6e67-6ba5-462a-9cba-49086f95a5d8" providerId="ADAL" clId="{2F42B3EA-4BD1-4AB1-A3BA-706EEBEC50D7}" dt="2022-03-11T12:17:16.042" v="9621" actId="1076"/>
          <ac:picMkLst>
            <pc:docMk/>
            <pc:sldMk cId="1219046704" sldId="463"/>
            <ac:picMk id="3" creationId="{ECC96164-D0B8-4992-AF14-B7BF1E8DE686}"/>
          </ac:picMkLst>
        </pc:picChg>
      </pc:sldChg>
      <pc:sldChg chg="addSp modSp new del mod">
        <pc:chgData name="Knud Funch | Sound Hub Denmark" userId="11fd6e67-6ba5-462a-9cba-49086f95a5d8" providerId="ADAL" clId="{2F42B3EA-4BD1-4AB1-A3BA-706EEBEC50D7}" dt="2022-03-15T11:31:23.011" v="25885" actId="47"/>
        <pc:sldMkLst>
          <pc:docMk/>
          <pc:sldMk cId="2892508657" sldId="464"/>
        </pc:sldMkLst>
        <pc:spChg chg="add mod">
          <ac:chgData name="Knud Funch | Sound Hub Denmark" userId="11fd6e67-6ba5-462a-9cba-49086f95a5d8" providerId="ADAL" clId="{2F42B3EA-4BD1-4AB1-A3BA-706EEBEC50D7}" dt="2022-03-11T14:07:26.507" v="10468" actId="1076"/>
          <ac:spMkLst>
            <pc:docMk/>
            <pc:sldMk cId="2892508657" sldId="464"/>
            <ac:spMk id="6" creationId="{5CE3E8FE-08B4-460C-A41E-0675BBDEF21B}"/>
          </ac:spMkLst>
        </pc:spChg>
        <pc:spChg chg="add mod">
          <ac:chgData name="Knud Funch | Sound Hub Denmark" userId="11fd6e67-6ba5-462a-9cba-49086f95a5d8" providerId="ADAL" clId="{2F42B3EA-4BD1-4AB1-A3BA-706EEBEC50D7}" dt="2022-03-11T14:10:49.888" v="10474" actId="1076"/>
          <ac:spMkLst>
            <pc:docMk/>
            <pc:sldMk cId="2892508657" sldId="464"/>
            <ac:spMk id="10" creationId="{DD9AD857-DCC6-4E3B-B34C-013116ADAEA2}"/>
          </ac:spMkLst>
        </pc:spChg>
        <pc:picChg chg="add mod">
          <ac:chgData name="Knud Funch | Sound Hub Denmark" userId="11fd6e67-6ba5-462a-9cba-49086f95a5d8" providerId="ADAL" clId="{2F42B3EA-4BD1-4AB1-A3BA-706EEBEC50D7}" dt="2022-03-11T14:07:21.168" v="10466" actId="1076"/>
          <ac:picMkLst>
            <pc:docMk/>
            <pc:sldMk cId="2892508657" sldId="464"/>
            <ac:picMk id="3" creationId="{30BC2BD4-FFEE-446D-9D7A-29ED3A1B5062}"/>
          </ac:picMkLst>
        </pc:picChg>
        <pc:picChg chg="add mod">
          <ac:chgData name="Knud Funch | Sound Hub Denmark" userId="11fd6e67-6ba5-462a-9cba-49086f95a5d8" providerId="ADAL" clId="{2F42B3EA-4BD1-4AB1-A3BA-706EEBEC50D7}" dt="2022-03-11T14:10:44.151" v="10472"/>
          <ac:picMkLst>
            <pc:docMk/>
            <pc:sldMk cId="2892508657" sldId="464"/>
            <ac:picMk id="7" creationId="{2A567FE7-70B2-404A-B4BB-1D98120ECFDB}"/>
          </ac:picMkLst>
        </pc:picChg>
        <pc:picChg chg="add mod">
          <ac:chgData name="Knud Funch | Sound Hub Denmark" userId="11fd6e67-6ba5-462a-9cba-49086f95a5d8" providerId="ADAL" clId="{2F42B3EA-4BD1-4AB1-A3BA-706EEBEC50D7}" dt="2022-03-11T14:07:19.088" v="10465" actId="1076"/>
          <ac:picMkLst>
            <pc:docMk/>
            <pc:sldMk cId="2892508657" sldId="464"/>
            <ac:picMk id="2050" creationId="{A2F023F7-88BE-41E8-8CF4-1E1B085CA5F6}"/>
          </ac:picMkLst>
        </pc:picChg>
      </pc:sldChg>
      <pc:sldChg chg="addSp delSp modSp new mod ord modNotesTx">
        <pc:chgData name="Knud Funch | Sound Hub Denmark" userId="11fd6e67-6ba5-462a-9cba-49086f95a5d8" providerId="ADAL" clId="{2F42B3EA-4BD1-4AB1-A3BA-706EEBEC50D7}" dt="2022-03-15T14:10:03.526" v="27320" actId="20577"/>
        <pc:sldMkLst>
          <pc:docMk/>
          <pc:sldMk cId="2417467284" sldId="465"/>
        </pc:sldMkLst>
        <pc:spChg chg="add mod">
          <ac:chgData name="Knud Funch | Sound Hub Denmark" userId="11fd6e67-6ba5-462a-9cba-49086f95a5d8" providerId="ADAL" clId="{2F42B3EA-4BD1-4AB1-A3BA-706EEBEC50D7}" dt="2022-03-11T14:20:57.861" v="10480" actId="164"/>
          <ac:spMkLst>
            <pc:docMk/>
            <pc:sldMk cId="2417467284" sldId="465"/>
            <ac:spMk id="4" creationId="{E22AAF39-C863-44D8-874B-AA57E4379342}"/>
          </ac:spMkLst>
        </pc:spChg>
        <pc:spChg chg="add mod">
          <ac:chgData name="Knud Funch | Sound Hub Denmark" userId="11fd6e67-6ba5-462a-9cba-49086f95a5d8" providerId="ADAL" clId="{2F42B3EA-4BD1-4AB1-A3BA-706EEBEC50D7}" dt="2022-03-11T14:28:53.412" v="10595" actId="20577"/>
          <ac:spMkLst>
            <pc:docMk/>
            <pc:sldMk cId="2417467284" sldId="465"/>
            <ac:spMk id="7" creationId="{A96D0F36-17B7-40F1-8DEB-0DAF3A3E9F9A}"/>
          </ac:spMkLst>
        </pc:spChg>
        <pc:spChg chg="add del">
          <ac:chgData name="Knud Funch | Sound Hub Denmark" userId="11fd6e67-6ba5-462a-9cba-49086f95a5d8" providerId="ADAL" clId="{2F42B3EA-4BD1-4AB1-A3BA-706EEBEC50D7}" dt="2022-03-11T14:23:09.922" v="10490" actId="478"/>
          <ac:spMkLst>
            <pc:docMk/>
            <pc:sldMk cId="2417467284" sldId="465"/>
            <ac:spMk id="8" creationId="{CE956A19-8C86-4778-ACA3-E18F73FA4B07}"/>
          </ac:spMkLst>
        </pc:spChg>
        <pc:grpChg chg="add mod">
          <ac:chgData name="Knud Funch | Sound Hub Denmark" userId="11fd6e67-6ba5-462a-9cba-49086f95a5d8" providerId="ADAL" clId="{2F42B3EA-4BD1-4AB1-A3BA-706EEBEC50D7}" dt="2022-03-11T14:34:30.255" v="10605" actId="1076"/>
          <ac:grpSpMkLst>
            <pc:docMk/>
            <pc:sldMk cId="2417467284" sldId="465"/>
            <ac:grpSpMk id="5" creationId="{126B263F-A84E-4BA2-B42A-06E5D285A5DA}"/>
          </ac:grpSpMkLst>
        </pc:grpChg>
        <pc:picChg chg="add mod">
          <ac:chgData name="Knud Funch | Sound Hub Denmark" userId="11fd6e67-6ba5-462a-9cba-49086f95a5d8" providerId="ADAL" clId="{2F42B3EA-4BD1-4AB1-A3BA-706EEBEC50D7}" dt="2022-03-11T14:23:32.603" v="10491"/>
          <ac:picMkLst>
            <pc:docMk/>
            <pc:sldMk cId="2417467284" sldId="465"/>
            <ac:picMk id="3" creationId="{4B0B3FB1-F817-4102-AB55-5F339D2DD74B}"/>
          </ac:picMkLst>
        </pc:picChg>
        <pc:picChg chg="add mod">
          <ac:chgData name="Knud Funch | Sound Hub Denmark" userId="11fd6e67-6ba5-462a-9cba-49086f95a5d8" providerId="ADAL" clId="{2F42B3EA-4BD1-4AB1-A3BA-706EEBEC50D7}" dt="2022-03-11T14:34:46.522" v="10611" actId="1076"/>
          <ac:picMkLst>
            <pc:docMk/>
            <pc:sldMk cId="2417467284" sldId="465"/>
            <ac:picMk id="10" creationId="{D3AF0A04-5E1E-4B2E-9409-0153DBB53D5C}"/>
          </ac:picMkLst>
        </pc:picChg>
        <pc:picChg chg="add mod">
          <ac:chgData name="Knud Funch | Sound Hub Denmark" userId="11fd6e67-6ba5-462a-9cba-49086f95a5d8" providerId="ADAL" clId="{2F42B3EA-4BD1-4AB1-A3BA-706EEBEC50D7}" dt="2022-03-11T14:34:42.668" v="10610" actId="1076"/>
          <ac:picMkLst>
            <pc:docMk/>
            <pc:sldMk cId="2417467284" sldId="465"/>
            <ac:picMk id="12" creationId="{A8A6AF33-6744-48B8-A733-E3F72ECB987D}"/>
          </ac:picMkLst>
        </pc:picChg>
        <pc:picChg chg="add mod">
          <ac:chgData name="Knud Funch | Sound Hub Denmark" userId="11fd6e67-6ba5-462a-9cba-49086f95a5d8" providerId="ADAL" clId="{2F42B3EA-4BD1-4AB1-A3BA-706EEBEC50D7}" dt="2022-03-11T14:23:55.001" v="10494" actId="1076"/>
          <ac:picMkLst>
            <pc:docMk/>
            <pc:sldMk cId="2417467284" sldId="465"/>
            <ac:picMk id="3074" creationId="{4CB4A3E3-B4ED-4924-8E1F-A7DAE3501AD0}"/>
          </ac:picMkLst>
        </pc:picChg>
        <pc:picChg chg="add mod">
          <ac:chgData name="Knud Funch | Sound Hub Denmark" userId="11fd6e67-6ba5-462a-9cba-49086f95a5d8" providerId="ADAL" clId="{2F42B3EA-4BD1-4AB1-A3BA-706EEBEC50D7}" dt="2022-03-11T14:34:31.688" v="10606" actId="1076"/>
          <ac:picMkLst>
            <pc:docMk/>
            <pc:sldMk cId="2417467284" sldId="465"/>
            <ac:picMk id="3076" creationId="{9AC63C26-F62A-49F6-9C6C-575C180E5BBA}"/>
          </ac:picMkLst>
        </pc:picChg>
        <pc:picChg chg="add mod">
          <ac:chgData name="Knud Funch | Sound Hub Denmark" userId="11fd6e67-6ba5-462a-9cba-49086f95a5d8" providerId="ADAL" clId="{2F42B3EA-4BD1-4AB1-A3BA-706EEBEC50D7}" dt="2022-03-11T14:34:39.527" v="10609" actId="1076"/>
          <ac:picMkLst>
            <pc:docMk/>
            <pc:sldMk cId="2417467284" sldId="465"/>
            <ac:picMk id="3078" creationId="{42E9387D-4582-4E36-873A-ACA805A061F7}"/>
          </ac:picMkLst>
        </pc:picChg>
      </pc:sldChg>
      <pc:sldChg chg="addSp delSp modSp new del mod ord modNotesTx">
        <pc:chgData name="Knud Funch | Sound Hub Denmark" userId="11fd6e67-6ba5-462a-9cba-49086f95a5d8" providerId="ADAL" clId="{2F42B3EA-4BD1-4AB1-A3BA-706EEBEC50D7}" dt="2022-03-14T15:10:15.550" v="18804" actId="47"/>
        <pc:sldMkLst>
          <pc:docMk/>
          <pc:sldMk cId="2673644310" sldId="466"/>
        </pc:sldMkLst>
        <pc:spChg chg="mod">
          <ac:chgData name="Knud Funch | Sound Hub Denmark" userId="11fd6e67-6ba5-462a-9cba-49086f95a5d8" providerId="ADAL" clId="{2F42B3EA-4BD1-4AB1-A3BA-706EEBEC50D7}" dt="2022-03-11T15:14:57.003" v="10863" actId="20577"/>
          <ac:spMkLst>
            <pc:docMk/>
            <pc:sldMk cId="2673644310" sldId="466"/>
            <ac:spMk id="14" creationId="{2664C7AB-8821-49D8-9684-7D516120DDD6}"/>
          </ac:spMkLst>
        </pc:spChg>
        <pc:spChg chg="mod">
          <ac:chgData name="Knud Funch | Sound Hub Denmark" userId="11fd6e67-6ba5-462a-9cba-49086f95a5d8" providerId="ADAL" clId="{2F42B3EA-4BD1-4AB1-A3BA-706EEBEC50D7}" dt="2022-03-11T15:14:21.404" v="10805"/>
          <ac:spMkLst>
            <pc:docMk/>
            <pc:sldMk cId="2673644310" sldId="466"/>
            <ac:spMk id="16" creationId="{6C8B0DA0-9DD9-4F1C-BD6E-0E6FC9EB5E91}"/>
          </ac:spMkLst>
        </pc:spChg>
        <pc:grpChg chg="add mod">
          <ac:chgData name="Knud Funch | Sound Hub Denmark" userId="11fd6e67-6ba5-462a-9cba-49086f95a5d8" providerId="ADAL" clId="{2F42B3EA-4BD1-4AB1-A3BA-706EEBEC50D7}" dt="2022-03-14T15:03:58.294" v="18422" actId="14100"/>
          <ac:grpSpMkLst>
            <pc:docMk/>
            <pc:sldMk cId="2673644310" sldId="466"/>
            <ac:grpSpMk id="2" creationId="{188FFF99-DA79-4572-A104-225D722880C5}"/>
          </ac:grpSpMkLst>
        </pc:grpChg>
        <pc:grpChg chg="add mod">
          <ac:chgData name="Knud Funch | Sound Hub Denmark" userId="11fd6e67-6ba5-462a-9cba-49086f95a5d8" providerId="ADAL" clId="{2F42B3EA-4BD1-4AB1-A3BA-706EEBEC50D7}" dt="2022-03-14T15:04:03.433" v="18423" actId="14100"/>
          <ac:grpSpMkLst>
            <pc:docMk/>
            <pc:sldMk cId="2673644310" sldId="466"/>
            <ac:grpSpMk id="3" creationId="{D3E7AF77-4778-4507-9C7C-DB42F68D50C7}"/>
          </ac:grpSpMkLst>
        </pc:grpChg>
        <pc:grpChg chg="add mod">
          <ac:chgData name="Knud Funch | Sound Hub Denmark" userId="11fd6e67-6ba5-462a-9cba-49086f95a5d8" providerId="ADAL" clId="{2F42B3EA-4BD1-4AB1-A3BA-706EEBEC50D7}" dt="2022-03-11T15:14:21.404" v="10805"/>
          <ac:grpSpMkLst>
            <pc:docMk/>
            <pc:sldMk cId="2673644310" sldId="466"/>
            <ac:grpSpMk id="12" creationId="{17432A0E-E518-4EAD-955B-A19170AD5643}"/>
          </ac:grpSpMkLst>
        </pc:grpChg>
        <pc:grpChg chg="mod">
          <ac:chgData name="Knud Funch | Sound Hub Denmark" userId="11fd6e67-6ba5-462a-9cba-49086f95a5d8" providerId="ADAL" clId="{2F42B3EA-4BD1-4AB1-A3BA-706EEBEC50D7}" dt="2022-03-11T15:14:21.404" v="10805"/>
          <ac:grpSpMkLst>
            <pc:docMk/>
            <pc:sldMk cId="2673644310" sldId="466"/>
            <ac:grpSpMk id="13" creationId="{800FE600-2790-45CC-B54E-E66B99688EC2}"/>
          </ac:grpSpMkLst>
        </pc:grpChg>
        <pc:picChg chg="add del mod">
          <ac:chgData name="Knud Funch | Sound Hub Denmark" userId="11fd6e67-6ba5-462a-9cba-49086f95a5d8" providerId="ADAL" clId="{2F42B3EA-4BD1-4AB1-A3BA-706EEBEC50D7}" dt="2022-03-11T15:10:00.443" v="10632" actId="478"/>
          <ac:picMkLst>
            <pc:docMk/>
            <pc:sldMk cId="2673644310" sldId="466"/>
            <ac:picMk id="3" creationId="{7655690C-E393-4DC8-93C2-D2A156DC3C46}"/>
          </ac:picMkLst>
        </pc:picChg>
        <pc:picChg chg="add del mod">
          <ac:chgData name="Knud Funch | Sound Hub Denmark" userId="11fd6e67-6ba5-462a-9cba-49086f95a5d8" providerId="ADAL" clId="{2F42B3EA-4BD1-4AB1-A3BA-706EEBEC50D7}" dt="2022-03-11T15:09:57.421" v="10631" actId="478"/>
          <ac:picMkLst>
            <pc:docMk/>
            <pc:sldMk cId="2673644310" sldId="466"/>
            <ac:picMk id="5" creationId="{9045123B-F174-47F6-BAA6-607F5EB35455}"/>
          </ac:picMkLst>
        </pc:picChg>
        <pc:picChg chg="add mod">
          <ac:chgData name="Knud Funch | Sound Hub Denmark" userId="11fd6e67-6ba5-462a-9cba-49086f95a5d8" providerId="ADAL" clId="{2F42B3EA-4BD1-4AB1-A3BA-706EEBEC50D7}" dt="2022-03-14T15:03:14.773" v="18417" actId="164"/>
          <ac:picMkLst>
            <pc:docMk/>
            <pc:sldMk cId="2673644310" sldId="466"/>
            <ac:picMk id="7" creationId="{E89F2B27-7578-4BA2-8CFD-0190B6B8C1B1}"/>
          </ac:picMkLst>
        </pc:picChg>
        <pc:picChg chg="add mod">
          <ac:chgData name="Knud Funch | Sound Hub Denmark" userId="11fd6e67-6ba5-462a-9cba-49086f95a5d8" providerId="ADAL" clId="{2F42B3EA-4BD1-4AB1-A3BA-706EEBEC50D7}" dt="2022-03-14T15:03:14.773" v="18417" actId="164"/>
          <ac:picMkLst>
            <pc:docMk/>
            <pc:sldMk cId="2673644310" sldId="466"/>
            <ac:picMk id="9" creationId="{7DA1326E-1A88-40B9-B2A0-829292A4066D}"/>
          </ac:picMkLst>
        </pc:picChg>
        <pc:picChg chg="add mod">
          <ac:chgData name="Knud Funch | Sound Hub Denmark" userId="11fd6e67-6ba5-462a-9cba-49086f95a5d8" providerId="ADAL" clId="{2F42B3EA-4BD1-4AB1-A3BA-706EEBEC50D7}" dt="2022-03-11T15:19:27.239" v="11067" actId="1076"/>
          <ac:picMkLst>
            <pc:docMk/>
            <pc:sldMk cId="2673644310" sldId="466"/>
            <ac:picMk id="11" creationId="{3F122309-FB84-4806-A0CD-F62BC841B5AA}"/>
          </ac:picMkLst>
        </pc:picChg>
        <pc:picChg chg="mod">
          <ac:chgData name="Knud Funch | Sound Hub Denmark" userId="11fd6e67-6ba5-462a-9cba-49086f95a5d8" providerId="ADAL" clId="{2F42B3EA-4BD1-4AB1-A3BA-706EEBEC50D7}" dt="2022-03-11T15:14:21.404" v="10805"/>
          <ac:picMkLst>
            <pc:docMk/>
            <pc:sldMk cId="2673644310" sldId="466"/>
            <ac:picMk id="15" creationId="{14BC006E-8AEE-4E60-B9F9-BBD8AB39CDE3}"/>
          </ac:picMkLst>
        </pc:picChg>
        <pc:picChg chg="add mod">
          <ac:chgData name="Knud Funch | Sound Hub Denmark" userId="11fd6e67-6ba5-462a-9cba-49086f95a5d8" providerId="ADAL" clId="{2F42B3EA-4BD1-4AB1-A3BA-706EEBEC50D7}" dt="2022-03-14T15:03:21.544" v="18418" actId="164"/>
          <ac:picMkLst>
            <pc:docMk/>
            <pc:sldMk cId="2673644310" sldId="466"/>
            <ac:picMk id="18" creationId="{B8E4CDC5-C2F9-4BB8-B8F2-86D830C33C96}"/>
          </ac:picMkLst>
        </pc:picChg>
        <pc:picChg chg="add mod">
          <ac:chgData name="Knud Funch | Sound Hub Denmark" userId="11fd6e67-6ba5-462a-9cba-49086f95a5d8" providerId="ADAL" clId="{2F42B3EA-4BD1-4AB1-A3BA-706EEBEC50D7}" dt="2022-03-14T15:03:21.544" v="18418" actId="164"/>
          <ac:picMkLst>
            <pc:docMk/>
            <pc:sldMk cId="2673644310" sldId="466"/>
            <ac:picMk id="20" creationId="{8A57FC8E-6807-49C8-AFF5-E2B00DFBE5C1}"/>
          </ac:picMkLst>
        </pc:picChg>
      </pc:sldChg>
      <pc:sldChg chg="addSp modSp new mod modNotesTx">
        <pc:chgData name="Knud Funch | Sound Hub Denmark" userId="11fd6e67-6ba5-462a-9cba-49086f95a5d8" providerId="ADAL" clId="{2F42B3EA-4BD1-4AB1-A3BA-706EEBEC50D7}" dt="2022-03-15T14:23:01.059" v="27366" actId="20577"/>
        <pc:sldMkLst>
          <pc:docMk/>
          <pc:sldMk cId="1672554457" sldId="467"/>
        </pc:sldMkLst>
        <pc:picChg chg="add mod">
          <ac:chgData name="Knud Funch | Sound Hub Denmark" userId="11fd6e67-6ba5-462a-9cba-49086f95a5d8" providerId="ADAL" clId="{2F42B3EA-4BD1-4AB1-A3BA-706EEBEC50D7}" dt="2022-03-13T11:17:34.755" v="11089" actId="14100"/>
          <ac:picMkLst>
            <pc:docMk/>
            <pc:sldMk cId="1672554457" sldId="467"/>
            <ac:picMk id="3" creationId="{586E5FD4-EAE9-4B71-ACD8-DFAD666E428B}"/>
          </ac:picMkLst>
        </pc:picChg>
        <pc:picChg chg="add mod">
          <ac:chgData name="Knud Funch | Sound Hub Denmark" userId="11fd6e67-6ba5-462a-9cba-49086f95a5d8" providerId="ADAL" clId="{2F42B3EA-4BD1-4AB1-A3BA-706EEBEC50D7}" dt="2022-03-13T11:17:37.489" v="11090" actId="1076"/>
          <ac:picMkLst>
            <pc:docMk/>
            <pc:sldMk cId="1672554457" sldId="467"/>
            <ac:picMk id="5" creationId="{428CC2A3-3771-49FD-9015-C4793A893DC4}"/>
          </ac:picMkLst>
        </pc:picChg>
        <pc:picChg chg="add mod">
          <ac:chgData name="Knud Funch | Sound Hub Denmark" userId="11fd6e67-6ba5-462a-9cba-49086f95a5d8" providerId="ADAL" clId="{2F42B3EA-4BD1-4AB1-A3BA-706EEBEC50D7}" dt="2022-03-13T11:15:43.515" v="11081" actId="1076"/>
          <ac:picMkLst>
            <pc:docMk/>
            <pc:sldMk cId="1672554457" sldId="467"/>
            <ac:picMk id="7" creationId="{727D8616-3A79-4BEB-B8B5-6F2E0CC88161}"/>
          </ac:picMkLst>
        </pc:picChg>
        <pc:picChg chg="add mod">
          <ac:chgData name="Knud Funch | Sound Hub Denmark" userId="11fd6e67-6ba5-462a-9cba-49086f95a5d8" providerId="ADAL" clId="{2F42B3EA-4BD1-4AB1-A3BA-706EEBEC50D7}" dt="2022-03-13T11:17:18.666" v="11085" actId="1076"/>
          <ac:picMkLst>
            <pc:docMk/>
            <pc:sldMk cId="1672554457" sldId="467"/>
            <ac:picMk id="9" creationId="{0F70F633-8E40-4508-B0A7-57FEEC3361FA}"/>
          </ac:picMkLst>
        </pc:picChg>
        <pc:picChg chg="add mod">
          <ac:chgData name="Knud Funch | Sound Hub Denmark" userId="11fd6e67-6ba5-462a-9cba-49086f95a5d8" providerId="ADAL" clId="{2F42B3EA-4BD1-4AB1-A3BA-706EEBEC50D7}" dt="2022-03-13T11:19:38.154" v="11107" actId="1037"/>
          <ac:picMkLst>
            <pc:docMk/>
            <pc:sldMk cId="1672554457" sldId="467"/>
            <ac:picMk id="11" creationId="{A928EDE5-10D6-46E2-B78A-1BF7BB332937}"/>
          </ac:picMkLst>
        </pc:picChg>
      </pc:sldChg>
      <pc:sldChg chg="addSp delSp modSp new mod modNotesTx">
        <pc:chgData name="Knud Funch | Sound Hub Denmark" userId="11fd6e67-6ba5-462a-9cba-49086f95a5d8" providerId="ADAL" clId="{2F42B3EA-4BD1-4AB1-A3BA-706EEBEC50D7}" dt="2022-03-15T14:33:16.747" v="27528" actId="20577"/>
        <pc:sldMkLst>
          <pc:docMk/>
          <pc:sldMk cId="2633112798" sldId="468"/>
        </pc:sldMkLst>
        <pc:spChg chg="mod">
          <ac:chgData name="Knud Funch | Sound Hub Denmark" userId="11fd6e67-6ba5-462a-9cba-49086f95a5d8" providerId="ADAL" clId="{2F42B3EA-4BD1-4AB1-A3BA-706EEBEC50D7}" dt="2022-03-14T10:46:27.751" v="12797" actId="6549"/>
          <ac:spMkLst>
            <pc:docMk/>
            <pc:sldMk cId="2633112798" sldId="468"/>
            <ac:spMk id="14" creationId="{EAC49F11-1C96-4A52-BE5F-15BCED85A06B}"/>
          </ac:spMkLst>
        </pc:spChg>
        <pc:picChg chg="add mod">
          <ac:chgData name="Knud Funch | Sound Hub Denmark" userId="11fd6e67-6ba5-462a-9cba-49086f95a5d8" providerId="ADAL" clId="{2F42B3EA-4BD1-4AB1-A3BA-706EEBEC50D7}" dt="2022-03-13T11:22:08.809" v="11110" actId="1076"/>
          <ac:picMkLst>
            <pc:docMk/>
            <pc:sldMk cId="2633112798" sldId="468"/>
            <ac:picMk id="3" creationId="{D6755EAD-CFC2-4AF4-8EFA-09B49E7A8DEC}"/>
          </ac:picMkLst>
        </pc:picChg>
        <pc:picChg chg="add mod">
          <ac:chgData name="Knud Funch | Sound Hub Denmark" userId="11fd6e67-6ba5-462a-9cba-49086f95a5d8" providerId="ADAL" clId="{2F42B3EA-4BD1-4AB1-A3BA-706EEBEC50D7}" dt="2022-03-13T11:23:00.029" v="11112" actId="1076"/>
          <ac:picMkLst>
            <pc:docMk/>
            <pc:sldMk cId="2633112798" sldId="468"/>
            <ac:picMk id="5" creationId="{2A77AE73-FBAE-47ED-AFB9-EA58B9E8A3F5}"/>
          </ac:picMkLst>
        </pc:picChg>
        <pc:picChg chg="add mod">
          <ac:chgData name="Knud Funch | Sound Hub Denmark" userId="11fd6e67-6ba5-462a-9cba-49086f95a5d8" providerId="ADAL" clId="{2F42B3EA-4BD1-4AB1-A3BA-706EEBEC50D7}" dt="2022-03-13T11:23:43.264" v="11114" actId="1076"/>
          <ac:picMkLst>
            <pc:docMk/>
            <pc:sldMk cId="2633112798" sldId="468"/>
            <ac:picMk id="7" creationId="{FB8647B6-02A7-4DE4-8199-6EF0653A49D2}"/>
          </ac:picMkLst>
        </pc:picChg>
        <pc:picChg chg="add mod">
          <ac:chgData name="Knud Funch | Sound Hub Denmark" userId="11fd6e67-6ba5-462a-9cba-49086f95a5d8" providerId="ADAL" clId="{2F42B3EA-4BD1-4AB1-A3BA-706EEBEC50D7}" dt="2022-03-13T11:24:47.526" v="11116" actId="1076"/>
          <ac:picMkLst>
            <pc:docMk/>
            <pc:sldMk cId="2633112798" sldId="468"/>
            <ac:picMk id="9" creationId="{1326390E-3DB1-4686-82E9-A4A108DDB6E5}"/>
          </ac:picMkLst>
        </pc:picChg>
        <pc:picChg chg="add del mod">
          <ac:chgData name="Knud Funch | Sound Hub Denmark" userId="11fd6e67-6ba5-462a-9cba-49086f95a5d8" providerId="ADAL" clId="{2F42B3EA-4BD1-4AB1-A3BA-706EEBEC50D7}" dt="2022-03-14T10:45:01.905" v="12787" actId="21"/>
          <ac:picMkLst>
            <pc:docMk/>
            <pc:sldMk cId="2633112798" sldId="468"/>
            <ac:picMk id="29" creationId="{45D55C73-7AB4-4DF9-9C1B-89D1DC50805D}"/>
          </ac:picMkLst>
        </pc:picChg>
      </pc:sldChg>
      <pc:sldChg chg="del">
        <pc:chgData name="Knud Funch | Sound Hub Denmark" userId="11fd6e67-6ba5-462a-9cba-49086f95a5d8" providerId="ADAL" clId="{2F42B3EA-4BD1-4AB1-A3BA-706EEBEC50D7}" dt="2022-03-15T10:25:13.656" v="23971" actId="47"/>
        <pc:sldMkLst>
          <pc:docMk/>
          <pc:sldMk cId="1378865632" sldId="469"/>
        </pc:sldMkLst>
      </pc:sldChg>
      <pc:sldChg chg="add del modNotesTx">
        <pc:chgData name="Knud Funch | Sound Hub Denmark" userId="11fd6e67-6ba5-462a-9cba-49086f95a5d8" providerId="ADAL" clId="{2F42B3EA-4BD1-4AB1-A3BA-706EEBEC50D7}" dt="2022-03-15T14:32:08.792" v="27525" actId="6549"/>
        <pc:sldMkLst>
          <pc:docMk/>
          <pc:sldMk cId="3350121040" sldId="470"/>
        </pc:sldMkLst>
      </pc:sldChg>
      <pc:sldChg chg="modNotesTx">
        <pc:chgData name="Knud Funch | Sound Hub Denmark" userId="11fd6e67-6ba5-462a-9cba-49086f95a5d8" providerId="ADAL" clId="{2F42B3EA-4BD1-4AB1-A3BA-706EEBEC50D7}" dt="2022-03-15T14:27:09.633" v="27504" actId="20577"/>
        <pc:sldMkLst>
          <pc:docMk/>
          <pc:sldMk cId="354473153" sldId="471"/>
        </pc:sldMkLst>
      </pc:sldChg>
      <pc:sldChg chg="ord modNotesTx">
        <pc:chgData name="Knud Funch | Sound Hub Denmark" userId="11fd6e67-6ba5-462a-9cba-49086f95a5d8" providerId="ADAL" clId="{2F42B3EA-4BD1-4AB1-A3BA-706EEBEC50D7}" dt="2022-03-14T10:18:46.434" v="11964" actId="20577"/>
        <pc:sldMkLst>
          <pc:docMk/>
          <pc:sldMk cId="1418400979" sldId="472"/>
        </pc:sldMkLst>
      </pc:sldChg>
      <pc:sldChg chg="addSp modSp mod ord modNotesTx">
        <pc:chgData name="Knud Funch | Sound Hub Denmark" userId="11fd6e67-6ba5-462a-9cba-49086f95a5d8" providerId="ADAL" clId="{2F42B3EA-4BD1-4AB1-A3BA-706EEBEC50D7}" dt="2022-03-15T08:18:36.228" v="20873"/>
        <pc:sldMkLst>
          <pc:docMk/>
          <pc:sldMk cId="45413663" sldId="473"/>
        </pc:sldMkLst>
        <pc:spChg chg="mod">
          <ac:chgData name="Knud Funch | Sound Hub Denmark" userId="11fd6e67-6ba5-462a-9cba-49086f95a5d8" providerId="ADAL" clId="{2F42B3EA-4BD1-4AB1-A3BA-706EEBEC50D7}" dt="2022-03-14T10:49:35.410" v="13155" actId="20577"/>
          <ac:spMkLst>
            <pc:docMk/>
            <pc:sldMk cId="45413663" sldId="473"/>
            <ac:spMk id="6" creationId="{17C0DEBA-9613-4590-832A-876519D9BFC6}"/>
          </ac:spMkLst>
        </pc:spChg>
        <pc:spChg chg="mod">
          <ac:chgData name="Knud Funch | Sound Hub Denmark" userId="11fd6e67-6ba5-462a-9cba-49086f95a5d8" providerId="ADAL" clId="{2F42B3EA-4BD1-4AB1-A3BA-706EEBEC50D7}" dt="2022-03-14T10:49:16.887" v="13096"/>
          <ac:spMkLst>
            <pc:docMk/>
            <pc:sldMk cId="45413663" sldId="473"/>
            <ac:spMk id="8" creationId="{54A7ED5C-5440-4DAE-80FE-88A6681CD9E6}"/>
          </ac:spMkLst>
        </pc:spChg>
        <pc:grpChg chg="add mod">
          <ac:chgData name="Knud Funch | Sound Hub Denmark" userId="11fd6e67-6ba5-462a-9cba-49086f95a5d8" providerId="ADAL" clId="{2F42B3EA-4BD1-4AB1-A3BA-706EEBEC50D7}" dt="2022-03-14T10:49:16.887" v="13096"/>
          <ac:grpSpMkLst>
            <pc:docMk/>
            <pc:sldMk cId="45413663" sldId="473"/>
            <ac:grpSpMk id="4" creationId="{C88B2F1D-DD4B-420D-9EA9-9ACACB416F19}"/>
          </ac:grpSpMkLst>
        </pc:grpChg>
        <pc:grpChg chg="mod">
          <ac:chgData name="Knud Funch | Sound Hub Denmark" userId="11fd6e67-6ba5-462a-9cba-49086f95a5d8" providerId="ADAL" clId="{2F42B3EA-4BD1-4AB1-A3BA-706EEBEC50D7}" dt="2022-03-14T10:49:16.887" v="13096"/>
          <ac:grpSpMkLst>
            <pc:docMk/>
            <pc:sldMk cId="45413663" sldId="473"/>
            <ac:grpSpMk id="5" creationId="{F0E74FC8-95B1-4D33-8A55-646527895AE1}"/>
          </ac:grpSpMkLst>
        </pc:grpChg>
        <pc:picChg chg="mod">
          <ac:chgData name="Knud Funch | Sound Hub Denmark" userId="11fd6e67-6ba5-462a-9cba-49086f95a5d8" providerId="ADAL" clId="{2F42B3EA-4BD1-4AB1-A3BA-706EEBEC50D7}" dt="2022-03-14T10:49:16.887" v="13096"/>
          <ac:picMkLst>
            <pc:docMk/>
            <pc:sldMk cId="45413663" sldId="473"/>
            <ac:picMk id="7" creationId="{F16B5D25-3E9E-4E6E-B0A6-B1DE383059F6}"/>
          </ac:picMkLst>
        </pc:picChg>
      </pc:sldChg>
      <pc:sldChg chg="addSp modSp mod">
        <pc:chgData name="Knud Funch | Sound Hub Denmark" userId="11fd6e67-6ba5-462a-9cba-49086f95a5d8" providerId="ADAL" clId="{2F42B3EA-4BD1-4AB1-A3BA-706EEBEC50D7}" dt="2022-03-15T11:48:39.235" v="26583" actId="6549"/>
        <pc:sldMkLst>
          <pc:docMk/>
          <pc:sldMk cId="3804037211" sldId="474"/>
        </pc:sldMkLst>
        <pc:spChg chg="mod">
          <ac:chgData name="Knud Funch | Sound Hub Denmark" userId="11fd6e67-6ba5-462a-9cba-49086f95a5d8" providerId="ADAL" clId="{2F42B3EA-4BD1-4AB1-A3BA-706EEBEC50D7}" dt="2022-03-15T11:48:39.235" v="26583" actId="6549"/>
          <ac:spMkLst>
            <pc:docMk/>
            <pc:sldMk cId="3804037211" sldId="474"/>
            <ac:spMk id="4" creationId="{86AF6768-020E-41C6-B68E-0F4DB108FBE1}"/>
          </ac:spMkLst>
        </pc:spChg>
        <pc:spChg chg="mod">
          <ac:chgData name="Knud Funch | Sound Hub Denmark" userId="11fd6e67-6ba5-462a-9cba-49086f95a5d8" providerId="ADAL" clId="{2F42B3EA-4BD1-4AB1-A3BA-706EEBEC50D7}" dt="2022-03-14T10:50:08.479" v="13200" actId="20577"/>
          <ac:spMkLst>
            <pc:docMk/>
            <pc:sldMk cId="3804037211" sldId="474"/>
            <ac:spMk id="6" creationId="{51D8DDC9-9CD2-4810-84DF-FD47701A9945}"/>
          </ac:spMkLst>
        </pc:spChg>
        <pc:spChg chg="mod">
          <ac:chgData name="Knud Funch | Sound Hub Denmark" userId="11fd6e67-6ba5-462a-9cba-49086f95a5d8" providerId="ADAL" clId="{2F42B3EA-4BD1-4AB1-A3BA-706EEBEC50D7}" dt="2022-03-14T10:49:59.187" v="13156"/>
          <ac:spMkLst>
            <pc:docMk/>
            <pc:sldMk cId="3804037211" sldId="474"/>
            <ac:spMk id="8" creationId="{7D87B34C-D0BA-4720-B9C2-420A12FE3788}"/>
          </ac:spMkLst>
        </pc:spChg>
        <pc:grpChg chg="add mod">
          <ac:chgData name="Knud Funch | Sound Hub Denmark" userId="11fd6e67-6ba5-462a-9cba-49086f95a5d8" providerId="ADAL" clId="{2F42B3EA-4BD1-4AB1-A3BA-706EEBEC50D7}" dt="2022-03-14T10:49:59.187" v="13156"/>
          <ac:grpSpMkLst>
            <pc:docMk/>
            <pc:sldMk cId="3804037211" sldId="474"/>
            <ac:grpSpMk id="3" creationId="{4491F2D7-42F7-47FB-BAF0-9FBCF06FD7D3}"/>
          </ac:grpSpMkLst>
        </pc:grpChg>
        <pc:grpChg chg="mod">
          <ac:chgData name="Knud Funch | Sound Hub Denmark" userId="11fd6e67-6ba5-462a-9cba-49086f95a5d8" providerId="ADAL" clId="{2F42B3EA-4BD1-4AB1-A3BA-706EEBEC50D7}" dt="2022-03-14T10:49:59.187" v="13156"/>
          <ac:grpSpMkLst>
            <pc:docMk/>
            <pc:sldMk cId="3804037211" sldId="474"/>
            <ac:grpSpMk id="5" creationId="{F4CF9FF2-C700-45EC-BE27-AA4CD4415CA0}"/>
          </ac:grpSpMkLst>
        </pc:grpChg>
        <pc:picChg chg="mod">
          <ac:chgData name="Knud Funch | Sound Hub Denmark" userId="11fd6e67-6ba5-462a-9cba-49086f95a5d8" providerId="ADAL" clId="{2F42B3EA-4BD1-4AB1-A3BA-706EEBEC50D7}" dt="2022-03-14T10:49:59.187" v="13156"/>
          <ac:picMkLst>
            <pc:docMk/>
            <pc:sldMk cId="3804037211" sldId="474"/>
            <ac:picMk id="7" creationId="{081CBB00-92E6-4A4D-ADD8-A45D51176DEB}"/>
          </ac:picMkLst>
        </pc:picChg>
      </pc:sldChg>
      <pc:sldChg chg="addSp modSp new mod modNotesTx">
        <pc:chgData name="Knud Funch | Sound Hub Denmark" userId="11fd6e67-6ba5-462a-9cba-49086f95a5d8" providerId="ADAL" clId="{2F42B3EA-4BD1-4AB1-A3BA-706EEBEC50D7}" dt="2022-03-14T11:00:58.303" v="13288" actId="20577"/>
        <pc:sldMkLst>
          <pc:docMk/>
          <pc:sldMk cId="1376668898" sldId="475"/>
        </pc:sldMkLst>
        <pc:spChg chg="mod">
          <ac:chgData name="Knud Funch | Sound Hub Denmark" userId="11fd6e67-6ba5-462a-9cba-49086f95a5d8" providerId="ADAL" clId="{2F42B3EA-4BD1-4AB1-A3BA-706EEBEC50D7}" dt="2022-03-14T11:00:48.366" v="13281" actId="20577"/>
          <ac:spMkLst>
            <pc:docMk/>
            <pc:sldMk cId="1376668898" sldId="475"/>
            <ac:spMk id="7" creationId="{805C445D-1EE7-4094-AAE7-D563BDF49521}"/>
          </ac:spMkLst>
        </pc:spChg>
        <pc:spChg chg="mod">
          <ac:chgData name="Knud Funch | Sound Hub Denmark" userId="11fd6e67-6ba5-462a-9cba-49086f95a5d8" providerId="ADAL" clId="{2F42B3EA-4BD1-4AB1-A3BA-706EEBEC50D7}" dt="2022-03-14T10:45:49.657" v="12796"/>
          <ac:spMkLst>
            <pc:docMk/>
            <pc:sldMk cId="1376668898" sldId="475"/>
            <ac:spMk id="9" creationId="{5863ED76-C45F-48AD-8778-455E8D85A722}"/>
          </ac:spMkLst>
        </pc:spChg>
        <pc:grpChg chg="add mod">
          <ac:chgData name="Knud Funch | Sound Hub Denmark" userId="11fd6e67-6ba5-462a-9cba-49086f95a5d8" providerId="ADAL" clId="{2F42B3EA-4BD1-4AB1-A3BA-706EEBEC50D7}" dt="2022-03-14T10:45:49.657" v="12796"/>
          <ac:grpSpMkLst>
            <pc:docMk/>
            <pc:sldMk cId="1376668898" sldId="475"/>
            <ac:grpSpMk id="5" creationId="{1BC92279-60AC-4AC9-9895-893EBF61E2B3}"/>
          </ac:grpSpMkLst>
        </pc:grpChg>
        <pc:grpChg chg="mod">
          <ac:chgData name="Knud Funch | Sound Hub Denmark" userId="11fd6e67-6ba5-462a-9cba-49086f95a5d8" providerId="ADAL" clId="{2F42B3EA-4BD1-4AB1-A3BA-706EEBEC50D7}" dt="2022-03-14T10:45:49.657" v="12796"/>
          <ac:grpSpMkLst>
            <pc:docMk/>
            <pc:sldMk cId="1376668898" sldId="475"/>
            <ac:grpSpMk id="6" creationId="{236805F6-7A25-4FD2-8B57-DF6592124232}"/>
          </ac:grpSpMkLst>
        </pc:grpChg>
        <pc:picChg chg="add mod">
          <ac:chgData name="Knud Funch | Sound Hub Denmark" userId="11fd6e67-6ba5-462a-9cba-49086f95a5d8" providerId="ADAL" clId="{2F42B3EA-4BD1-4AB1-A3BA-706EEBEC50D7}" dt="2022-03-14T10:56:43.751" v="13260"/>
          <ac:picMkLst>
            <pc:docMk/>
            <pc:sldMk cId="1376668898" sldId="475"/>
            <ac:picMk id="3" creationId="{B64FECEC-912D-48A6-A6A1-AE9576710BDB}"/>
          </ac:picMkLst>
        </pc:picChg>
        <pc:picChg chg="add mod">
          <ac:chgData name="Knud Funch | Sound Hub Denmark" userId="11fd6e67-6ba5-462a-9cba-49086f95a5d8" providerId="ADAL" clId="{2F42B3EA-4BD1-4AB1-A3BA-706EEBEC50D7}" dt="2022-03-14T10:54:12.261" v="13259"/>
          <ac:picMkLst>
            <pc:docMk/>
            <pc:sldMk cId="1376668898" sldId="475"/>
            <ac:picMk id="4" creationId="{5981B7CC-D4D5-4FFA-9B0E-AD0004C32329}"/>
          </ac:picMkLst>
        </pc:picChg>
        <pc:picChg chg="mod">
          <ac:chgData name="Knud Funch | Sound Hub Denmark" userId="11fd6e67-6ba5-462a-9cba-49086f95a5d8" providerId="ADAL" clId="{2F42B3EA-4BD1-4AB1-A3BA-706EEBEC50D7}" dt="2022-03-14T10:45:49.657" v="12796"/>
          <ac:picMkLst>
            <pc:docMk/>
            <pc:sldMk cId="1376668898" sldId="475"/>
            <ac:picMk id="8" creationId="{0F56F7FA-B782-43CF-8769-7994B644AF43}"/>
          </ac:picMkLst>
        </pc:picChg>
      </pc:sldChg>
      <pc:sldChg chg="delSp modSp add del mod">
        <pc:chgData name="Knud Funch | Sound Hub Denmark" userId="11fd6e67-6ba5-462a-9cba-49086f95a5d8" providerId="ADAL" clId="{2F42B3EA-4BD1-4AB1-A3BA-706EEBEC50D7}" dt="2022-03-14T10:34:01.401" v="12779" actId="47"/>
        <pc:sldMkLst>
          <pc:docMk/>
          <pc:sldMk cId="2642055217" sldId="475"/>
        </pc:sldMkLst>
        <pc:spChg chg="del">
          <ac:chgData name="Knud Funch | Sound Hub Denmark" userId="11fd6e67-6ba5-462a-9cba-49086f95a5d8" providerId="ADAL" clId="{2F42B3EA-4BD1-4AB1-A3BA-706EEBEC50D7}" dt="2022-03-14T10:27:48.899" v="12614" actId="478"/>
          <ac:spMkLst>
            <pc:docMk/>
            <pc:sldMk cId="2642055217" sldId="475"/>
            <ac:spMk id="5" creationId="{DA05017F-3204-42C1-944E-A3C0B5EBAD90}"/>
          </ac:spMkLst>
        </pc:spChg>
        <pc:spChg chg="del">
          <ac:chgData name="Knud Funch | Sound Hub Denmark" userId="11fd6e67-6ba5-462a-9cba-49086f95a5d8" providerId="ADAL" clId="{2F42B3EA-4BD1-4AB1-A3BA-706EEBEC50D7}" dt="2022-03-14T10:27:46.389" v="12613" actId="478"/>
          <ac:spMkLst>
            <pc:docMk/>
            <pc:sldMk cId="2642055217" sldId="475"/>
            <ac:spMk id="9" creationId="{86A26802-87E3-448C-B2B4-B4A3AE9A5F10}"/>
          </ac:spMkLst>
        </pc:spChg>
        <pc:spChg chg="del">
          <ac:chgData name="Knud Funch | Sound Hub Denmark" userId="11fd6e67-6ba5-462a-9cba-49086f95a5d8" providerId="ADAL" clId="{2F42B3EA-4BD1-4AB1-A3BA-706EEBEC50D7}" dt="2022-03-14T10:28:03.506" v="12617" actId="478"/>
          <ac:spMkLst>
            <pc:docMk/>
            <pc:sldMk cId="2642055217" sldId="475"/>
            <ac:spMk id="10" creationId="{F4FA8007-B2D9-4F3C-85A1-75AD1D172E70}"/>
          </ac:spMkLst>
        </pc:spChg>
        <pc:spChg chg="del mod">
          <ac:chgData name="Knud Funch | Sound Hub Denmark" userId="11fd6e67-6ba5-462a-9cba-49086f95a5d8" providerId="ADAL" clId="{2F42B3EA-4BD1-4AB1-A3BA-706EEBEC50D7}" dt="2022-03-14T10:27:57.106" v="12616" actId="478"/>
          <ac:spMkLst>
            <pc:docMk/>
            <pc:sldMk cId="2642055217" sldId="475"/>
            <ac:spMk id="12" creationId="{7E836CFF-F032-4894-8107-EB41E9ADEF5F}"/>
          </ac:spMkLst>
        </pc:spChg>
        <pc:spChg chg="del">
          <ac:chgData name="Knud Funch | Sound Hub Denmark" userId="11fd6e67-6ba5-462a-9cba-49086f95a5d8" providerId="ADAL" clId="{2F42B3EA-4BD1-4AB1-A3BA-706EEBEC50D7}" dt="2022-03-14T10:28:03.506" v="12617" actId="478"/>
          <ac:spMkLst>
            <pc:docMk/>
            <pc:sldMk cId="2642055217" sldId="475"/>
            <ac:spMk id="16" creationId="{912236CE-D98B-4CE0-B7CF-64FD0C9DFEF1}"/>
          </ac:spMkLst>
        </pc:spChg>
        <pc:picChg chg="del">
          <ac:chgData name="Knud Funch | Sound Hub Denmark" userId="11fd6e67-6ba5-462a-9cba-49086f95a5d8" providerId="ADAL" clId="{2F42B3EA-4BD1-4AB1-A3BA-706EEBEC50D7}" dt="2022-03-14T10:27:41.236" v="12612" actId="478"/>
          <ac:picMkLst>
            <pc:docMk/>
            <pc:sldMk cId="2642055217" sldId="475"/>
            <ac:picMk id="7" creationId="{EC903970-C57A-41F7-920B-7A5DC061369F}"/>
          </ac:picMkLst>
        </pc:picChg>
        <pc:picChg chg="mod">
          <ac:chgData name="Knud Funch | Sound Hub Denmark" userId="11fd6e67-6ba5-462a-9cba-49086f95a5d8" providerId="ADAL" clId="{2F42B3EA-4BD1-4AB1-A3BA-706EEBEC50D7}" dt="2022-03-14T10:28:10.174" v="12620" actId="1076"/>
          <ac:picMkLst>
            <pc:docMk/>
            <pc:sldMk cId="2642055217" sldId="475"/>
            <ac:picMk id="18" creationId="{DB210934-2D9C-41B4-87BA-4CF578C19797}"/>
          </ac:picMkLst>
        </pc:picChg>
      </pc:sldChg>
      <pc:sldChg chg="addSp delSp modSp add mod modNotesTx">
        <pc:chgData name="Knud Funch | Sound Hub Denmark" userId="11fd6e67-6ba5-462a-9cba-49086f95a5d8" providerId="ADAL" clId="{2F42B3EA-4BD1-4AB1-A3BA-706EEBEC50D7}" dt="2022-03-15T14:44:24.703" v="28162" actId="20577"/>
        <pc:sldMkLst>
          <pc:docMk/>
          <pc:sldMk cId="1853821144" sldId="476"/>
        </pc:sldMkLst>
        <pc:spChg chg="mod">
          <ac:chgData name="Knud Funch | Sound Hub Denmark" userId="11fd6e67-6ba5-462a-9cba-49086f95a5d8" providerId="ADAL" clId="{2F42B3EA-4BD1-4AB1-A3BA-706EEBEC50D7}" dt="2022-03-14T13:25:16.167" v="16240" actId="20577"/>
          <ac:spMkLst>
            <pc:docMk/>
            <pc:sldMk cId="1853821144" sldId="476"/>
            <ac:spMk id="7" creationId="{48A97493-EAB8-4C6C-A93F-2F56CA06569D}"/>
          </ac:spMkLst>
        </pc:spChg>
        <pc:picChg chg="add del mod">
          <ac:chgData name="Knud Funch | Sound Hub Denmark" userId="11fd6e67-6ba5-462a-9cba-49086f95a5d8" providerId="ADAL" clId="{2F42B3EA-4BD1-4AB1-A3BA-706EEBEC50D7}" dt="2022-03-14T12:38:46.645" v="13329" actId="478"/>
          <ac:picMkLst>
            <pc:docMk/>
            <pc:sldMk cId="1853821144" sldId="476"/>
            <ac:picMk id="3" creationId="{BD86B49A-8D75-4CCA-B745-E2571169C73D}"/>
          </ac:picMkLst>
        </pc:picChg>
        <pc:picChg chg="del">
          <ac:chgData name="Knud Funch | Sound Hub Denmark" userId="11fd6e67-6ba5-462a-9cba-49086f95a5d8" providerId="ADAL" clId="{2F42B3EA-4BD1-4AB1-A3BA-706EEBEC50D7}" dt="2022-03-14T11:37:43.496" v="13319" actId="478"/>
          <ac:picMkLst>
            <pc:docMk/>
            <pc:sldMk cId="1853821144" sldId="476"/>
            <ac:picMk id="10" creationId="{4587FDF3-A048-4A4E-B52C-AC2A89EDC319}"/>
          </ac:picMkLst>
        </pc:picChg>
        <pc:picChg chg="add del mod">
          <ac:chgData name="Knud Funch | Sound Hub Denmark" userId="11fd6e67-6ba5-462a-9cba-49086f95a5d8" providerId="ADAL" clId="{2F42B3EA-4BD1-4AB1-A3BA-706EEBEC50D7}" dt="2022-03-14T12:40:46.546" v="13333" actId="478"/>
          <ac:picMkLst>
            <pc:docMk/>
            <pc:sldMk cId="1853821144" sldId="476"/>
            <ac:picMk id="11" creationId="{E8A25366-8538-4D33-8F9F-2619234F111D}"/>
          </ac:picMkLst>
        </pc:picChg>
        <pc:picChg chg="add mod ord">
          <ac:chgData name="Knud Funch | Sound Hub Denmark" userId="11fd6e67-6ba5-462a-9cba-49086f95a5d8" providerId="ADAL" clId="{2F42B3EA-4BD1-4AB1-A3BA-706EEBEC50D7}" dt="2022-03-14T13:24:34.834" v="16216" actId="1076"/>
          <ac:picMkLst>
            <pc:docMk/>
            <pc:sldMk cId="1853821144" sldId="476"/>
            <ac:picMk id="13" creationId="{8592C5AF-4410-49C7-9E9C-8C313E512539}"/>
          </ac:picMkLst>
        </pc:picChg>
        <pc:picChg chg="add mod">
          <ac:chgData name="Knud Funch | Sound Hub Denmark" userId="11fd6e67-6ba5-462a-9cba-49086f95a5d8" providerId="ADAL" clId="{2F42B3EA-4BD1-4AB1-A3BA-706EEBEC50D7}" dt="2022-03-14T13:24:32.253" v="16215" actId="1076"/>
          <ac:picMkLst>
            <pc:docMk/>
            <pc:sldMk cId="1853821144" sldId="476"/>
            <ac:picMk id="15" creationId="{3AEA485C-59E9-4FC6-859A-E1DBB120ED48}"/>
          </ac:picMkLst>
        </pc:picChg>
        <pc:picChg chg="add mod">
          <ac:chgData name="Knud Funch | Sound Hub Denmark" userId="11fd6e67-6ba5-462a-9cba-49086f95a5d8" providerId="ADAL" clId="{2F42B3EA-4BD1-4AB1-A3BA-706EEBEC50D7}" dt="2022-03-14T13:24:44.127" v="16218" actId="1076"/>
          <ac:picMkLst>
            <pc:docMk/>
            <pc:sldMk cId="1853821144" sldId="476"/>
            <ac:picMk id="17" creationId="{3011866E-4920-47EC-87A5-23536AD73B44}"/>
          </ac:picMkLst>
        </pc:picChg>
        <pc:picChg chg="add mod">
          <ac:chgData name="Knud Funch | Sound Hub Denmark" userId="11fd6e67-6ba5-462a-9cba-49086f95a5d8" providerId="ADAL" clId="{2F42B3EA-4BD1-4AB1-A3BA-706EEBEC50D7}" dt="2022-03-14T13:24:47.288" v="16219" actId="1076"/>
          <ac:picMkLst>
            <pc:docMk/>
            <pc:sldMk cId="1853821144" sldId="476"/>
            <ac:picMk id="19" creationId="{357ECBB5-677B-4A03-85B9-DDD85794FD4B}"/>
          </ac:picMkLst>
        </pc:picChg>
        <pc:picChg chg="add mod">
          <ac:chgData name="Knud Funch | Sound Hub Denmark" userId="11fd6e67-6ba5-462a-9cba-49086f95a5d8" providerId="ADAL" clId="{2F42B3EA-4BD1-4AB1-A3BA-706EEBEC50D7}" dt="2022-03-14T13:24:38.686" v="16217" actId="1076"/>
          <ac:picMkLst>
            <pc:docMk/>
            <pc:sldMk cId="1853821144" sldId="476"/>
            <ac:picMk id="21" creationId="{3FF1FE46-1446-4AA8-8034-AA8554E549AD}"/>
          </ac:picMkLst>
        </pc:picChg>
      </pc:sldChg>
      <pc:sldChg chg="addSp delSp modSp add mod modNotesTx">
        <pc:chgData name="Knud Funch | Sound Hub Denmark" userId="11fd6e67-6ba5-462a-9cba-49086f95a5d8" providerId="ADAL" clId="{2F42B3EA-4BD1-4AB1-A3BA-706EEBEC50D7}" dt="2022-03-15T14:50:22.123" v="28414" actId="6549"/>
        <pc:sldMkLst>
          <pc:docMk/>
          <pc:sldMk cId="3756880877" sldId="477"/>
        </pc:sldMkLst>
        <pc:spChg chg="mod">
          <ac:chgData name="Knud Funch | Sound Hub Denmark" userId="11fd6e67-6ba5-462a-9cba-49086f95a5d8" providerId="ADAL" clId="{2F42B3EA-4BD1-4AB1-A3BA-706EEBEC50D7}" dt="2022-03-14T14:04:20.071" v="17172" actId="20577"/>
          <ac:spMkLst>
            <pc:docMk/>
            <pc:sldMk cId="3756880877" sldId="477"/>
            <ac:spMk id="14" creationId="{2664C7AB-8821-49D8-9684-7D516120DDD6}"/>
          </ac:spMkLst>
        </pc:spChg>
        <pc:spChg chg="add mod">
          <ac:chgData name="Knud Funch | Sound Hub Denmark" userId="11fd6e67-6ba5-462a-9cba-49086f95a5d8" providerId="ADAL" clId="{2F42B3EA-4BD1-4AB1-A3BA-706EEBEC50D7}" dt="2022-03-14T15:02:14.442" v="18348" actId="6549"/>
          <ac:spMkLst>
            <pc:docMk/>
            <pc:sldMk cId="3756880877" sldId="477"/>
            <ac:spMk id="22" creationId="{AC3E2F04-A86D-4E7A-BD18-9F9D3A8968E0}"/>
          </ac:spMkLst>
        </pc:spChg>
        <pc:spChg chg="add mod">
          <ac:chgData name="Knud Funch | Sound Hub Denmark" userId="11fd6e67-6ba5-462a-9cba-49086f95a5d8" providerId="ADAL" clId="{2F42B3EA-4BD1-4AB1-A3BA-706EEBEC50D7}" dt="2022-03-14T15:02:27.385" v="18371" actId="20577"/>
          <ac:spMkLst>
            <pc:docMk/>
            <pc:sldMk cId="3756880877" sldId="477"/>
            <ac:spMk id="24" creationId="{B90EFD4C-4088-40DD-A0F4-64E3EA285C69}"/>
          </ac:spMkLst>
        </pc:spChg>
        <pc:picChg chg="add mod">
          <ac:chgData name="Knud Funch | Sound Hub Denmark" userId="11fd6e67-6ba5-462a-9cba-49086f95a5d8" providerId="ADAL" clId="{2F42B3EA-4BD1-4AB1-A3BA-706EEBEC50D7}" dt="2022-03-15T11:25:58.089" v="25872" actId="1076"/>
          <ac:picMkLst>
            <pc:docMk/>
            <pc:sldMk cId="3756880877" sldId="477"/>
            <ac:picMk id="3" creationId="{CE46110B-97FB-436D-B406-DFAF6796F166}"/>
          </ac:picMkLst>
        </pc:picChg>
        <pc:picChg chg="add del mod">
          <ac:chgData name="Knud Funch | Sound Hub Denmark" userId="11fd6e67-6ba5-462a-9cba-49086f95a5d8" providerId="ADAL" clId="{2F42B3EA-4BD1-4AB1-A3BA-706EEBEC50D7}" dt="2022-03-14T14:48:28.185" v="18015" actId="478"/>
          <ac:picMkLst>
            <pc:docMk/>
            <pc:sldMk cId="3756880877" sldId="477"/>
            <ac:picMk id="3" creationId="{EEA562AE-9CB7-445B-9E63-446C0F78BADF}"/>
          </ac:picMkLst>
        </pc:picChg>
        <pc:picChg chg="add mod">
          <ac:chgData name="Knud Funch | Sound Hub Denmark" userId="11fd6e67-6ba5-462a-9cba-49086f95a5d8" providerId="ADAL" clId="{2F42B3EA-4BD1-4AB1-A3BA-706EEBEC50D7}" dt="2022-03-14T14:57:17.372" v="18194" actId="1076"/>
          <ac:picMkLst>
            <pc:docMk/>
            <pc:sldMk cId="3756880877" sldId="477"/>
            <ac:picMk id="5" creationId="{D016945B-FB2D-406B-B764-F62C39CF3910}"/>
          </ac:picMkLst>
        </pc:picChg>
        <pc:picChg chg="del">
          <ac:chgData name="Knud Funch | Sound Hub Denmark" userId="11fd6e67-6ba5-462a-9cba-49086f95a5d8" providerId="ADAL" clId="{2F42B3EA-4BD1-4AB1-A3BA-706EEBEC50D7}" dt="2022-03-14T14:04:32.387" v="17176" actId="478"/>
          <ac:picMkLst>
            <pc:docMk/>
            <pc:sldMk cId="3756880877" sldId="477"/>
            <ac:picMk id="7" creationId="{E89F2B27-7578-4BA2-8CFD-0190B6B8C1B1}"/>
          </ac:picMkLst>
        </pc:picChg>
        <pc:picChg chg="add mod">
          <ac:chgData name="Knud Funch | Sound Hub Denmark" userId="11fd6e67-6ba5-462a-9cba-49086f95a5d8" providerId="ADAL" clId="{2F42B3EA-4BD1-4AB1-A3BA-706EEBEC50D7}" dt="2022-03-14T14:56:58.804" v="18191" actId="1076"/>
          <ac:picMkLst>
            <pc:docMk/>
            <pc:sldMk cId="3756880877" sldId="477"/>
            <ac:picMk id="8" creationId="{EDBC86F1-6670-4302-9F4E-4F958D1D71BB}"/>
          </ac:picMkLst>
        </pc:picChg>
        <pc:picChg chg="del">
          <ac:chgData name="Knud Funch | Sound Hub Denmark" userId="11fd6e67-6ba5-462a-9cba-49086f95a5d8" providerId="ADAL" clId="{2F42B3EA-4BD1-4AB1-A3BA-706EEBEC50D7}" dt="2022-03-14T14:04:25.423" v="17174" actId="478"/>
          <ac:picMkLst>
            <pc:docMk/>
            <pc:sldMk cId="3756880877" sldId="477"/>
            <ac:picMk id="9" creationId="{7DA1326E-1A88-40B9-B2A0-829292A4066D}"/>
          </ac:picMkLst>
        </pc:picChg>
        <pc:picChg chg="del">
          <ac:chgData name="Knud Funch | Sound Hub Denmark" userId="11fd6e67-6ba5-462a-9cba-49086f95a5d8" providerId="ADAL" clId="{2F42B3EA-4BD1-4AB1-A3BA-706EEBEC50D7}" dt="2022-03-14T14:04:24.653" v="17173" actId="478"/>
          <ac:picMkLst>
            <pc:docMk/>
            <pc:sldMk cId="3756880877" sldId="477"/>
            <ac:picMk id="11" creationId="{3F122309-FB84-4806-A0CD-F62BC841B5AA}"/>
          </ac:picMkLst>
        </pc:picChg>
        <pc:picChg chg="add del mod">
          <ac:chgData name="Knud Funch | Sound Hub Denmark" userId="11fd6e67-6ba5-462a-9cba-49086f95a5d8" providerId="ADAL" clId="{2F42B3EA-4BD1-4AB1-A3BA-706EEBEC50D7}" dt="2022-03-14T14:55:41.767" v="18173" actId="478"/>
          <ac:picMkLst>
            <pc:docMk/>
            <pc:sldMk cId="3756880877" sldId="477"/>
            <ac:picMk id="17" creationId="{D667C053-9D7E-4842-A233-53FCD0E57441}"/>
          </ac:picMkLst>
        </pc:picChg>
        <pc:picChg chg="del">
          <ac:chgData name="Knud Funch | Sound Hub Denmark" userId="11fd6e67-6ba5-462a-9cba-49086f95a5d8" providerId="ADAL" clId="{2F42B3EA-4BD1-4AB1-A3BA-706EEBEC50D7}" dt="2022-03-14T14:04:26.145" v="17175" actId="478"/>
          <ac:picMkLst>
            <pc:docMk/>
            <pc:sldMk cId="3756880877" sldId="477"/>
            <ac:picMk id="18" creationId="{B8E4CDC5-C2F9-4BB8-B8F2-86D830C33C96}"/>
          </ac:picMkLst>
        </pc:picChg>
        <pc:picChg chg="del">
          <ac:chgData name="Knud Funch | Sound Hub Denmark" userId="11fd6e67-6ba5-462a-9cba-49086f95a5d8" providerId="ADAL" clId="{2F42B3EA-4BD1-4AB1-A3BA-706EEBEC50D7}" dt="2022-03-14T14:04:32.387" v="17176" actId="478"/>
          <ac:picMkLst>
            <pc:docMk/>
            <pc:sldMk cId="3756880877" sldId="477"/>
            <ac:picMk id="20" creationId="{8A57FC8E-6807-49C8-AFF5-E2B00DFBE5C1}"/>
          </ac:picMkLst>
        </pc:picChg>
        <pc:picChg chg="add mod">
          <ac:chgData name="Knud Funch | Sound Hub Denmark" userId="11fd6e67-6ba5-462a-9cba-49086f95a5d8" providerId="ADAL" clId="{2F42B3EA-4BD1-4AB1-A3BA-706EEBEC50D7}" dt="2022-03-15T08:16:37.089" v="20864" actId="1076"/>
          <ac:picMkLst>
            <pc:docMk/>
            <pc:sldMk cId="3756880877" sldId="477"/>
            <ac:picMk id="21" creationId="{1B7594DB-37D7-429C-B481-92169D3C9304}"/>
          </ac:picMkLst>
        </pc:picChg>
        <pc:picChg chg="add del mod">
          <ac:chgData name="Knud Funch | Sound Hub Denmark" userId="11fd6e67-6ba5-462a-9cba-49086f95a5d8" providerId="ADAL" clId="{2F42B3EA-4BD1-4AB1-A3BA-706EEBEC50D7}" dt="2022-03-14T14:56:24.502" v="18177" actId="478"/>
          <ac:picMkLst>
            <pc:docMk/>
            <pc:sldMk cId="3756880877" sldId="477"/>
            <ac:picMk id="25" creationId="{4C0E190E-FFDA-4BB4-9724-815B1C95BD41}"/>
          </ac:picMkLst>
        </pc:picChg>
        <pc:picChg chg="add del mod">
          <ac:chgData name="Knud Funch | Sound Hub Denmark" userId="11fd6e67-6ba5-462a-9cba-49086f95a5d8" providerId="ADAL" clId="{2F42B3EA-4BD1-4AB1-A3BA-706EEBEC50D7}" dt="2022-03-14T14:56:26.117" v="18178" actId="478"/>
          <ac:picMkLst>
            <pc:docMk/>
            <pc:sldMk cId="3756880877" sldId="477"/>
            <ac:picMk id="26" creationId="{4AB9A53B-BC5C-4A7D-8E58-8644AC01010C}"/>
          </ac:picMkLst>
        </pc:picChg>
        <pc:picChg chg="add del mod">
          <ac:chgData name="Knud Funch | Sound Hub Denmark" userId="11fd6e67-6ba5-462a-9cba-49086f95a5d8" providerId="ADAL" clId="{2F42B3EA-4BD1-4AB1-A3BA-706EEBEC50D7}" dt="2022-03-14T14:56:31.303" v="18180" actId="478"/>
          <ac:picMkLst>
            <pc:docMk/>
            <pc:sldMk cId="3756880877" sldId="477"/>
            <ac:picMk id="27" creationId="{A8325D37-01A8-43B9-8118-5EC24D2A9BED}"/>
          </ac:picMkLst>
        </pc:picChg>
        <pc:picChg chg="add del mod">
          <ac:chgData name="Knud Funch | Sound Hub Denmark" userId="11fd6e67-6ba5-462a-9cba-49086f95a5d8" providerId="ADAL" clId="{2F42B3EA-4BD1-4AB1-A3BA-706EEBEC50D7}" dt="2022-03-14T14:56:33.942" v="18181" actId="478"/>
          <ac:picMkLst>
            <pc:docMk/>
            <pc:sldMk cId="3756880877" sldId="477"/>
            <ac:picMk id="28" creationId="{33C20BE7-8507-4AF8-A807-86247D647305}"/>
          </ac:picMkLst>
        </pc:picChg>
        <pc:picChg chg="add del mod">
          <ac:chgData name="Knud Funch | Sound Hub Denmark" userId="11fd6e67-6ba5-462a-9cba-49086f95a5d8" providerId="ADAL" clId="{2F42B3EA-4BD1-4AB1-A3BA-706EEBEC50D7}" dt="2022-03-14T14:56:30.183" v="18179" actId="478"/>
          <ac:picMkLst>
            <pc:docMk/>
            <pc:sldMk cId="3756880877" sldId="477"/>
            <ac:picMk id="29" creationId="{639C0DA5-9948-4B11-A580-ECC02B8D5A79}"/>
          </ac:picMkLst>
        </pc:picChg>
        <pc:cxnChg chg="add mod">
          <ac:chgData name="Knud Funch | Sound Hub Denmark" userId="11fd6e67-6ba5-462a-9cba-49086f95a5d8" providerId="ADAL" clId="{2F42B3EA-4BD1-4AB1-A3BA-706EEBEC50D7}" dt="2022-03-14T14:56:17.603" v="18176"/>
          <ac:cxnSpMkLst>
            <pc:docMk/>
            <pc:sldMk cId="3756880877" sldId="477"/>
            <ac:cxnSpMk id="23" creationId="{06B2E069-9C25-4A30-9EE4-683F0905F091}"/>
          </ac:cxnSpMkLst>
        </pc:cxnChg>
      </pc:sldChg>
      <pc:sldChg chg="addSp modSp new mod ord modNotesTx">
        <pc:chgData name="Knud Funch | Sound Hub Denmark" userId="11fd6e67-6ba5-462a-9cba-49086f95a5d8" providerId="ADAL" clId="{2F42B3EA-4BD1-4AB1-A3BA-706EEBEC50D7}" dt="2022-03-15T14:45:34.735" v="28181" actId="20577"/>
        <pc:sldMkLst>
          <pc:docMk/>
          <pc:sldMk cId="1068136344" sldId="478"/>
        </pc:sldMkLst>
        <pc:spChg chg="mod">
          <ac:chgData name="Knud Funch | Sound Hub Denmark" userId="11fd6e67-6ba5-462a-9cba-49086f95a5d8" providerId="ADAL" clId="{2F42B3EA-4BD1-4AB1-A3BA-706EEBEC50D7}" dt="2022-03-14T14:39:37.590" v="17896" actId="20577"/>
          <ac:spMkLst>
            <pc:docMk/>
            <pc:sldMk cId="1068136344" sldId="478"/>
            <ac:spMk id="4" creationId="{6B3F88F6-B1A3-45C3-8B3D-57EC8F88C0F9}"/>
          </ac:spMkLst>
        </pc:spChg>
        <pc:spChg chg="mod">
          <ac:chgData name="Knud Funch | Sound Hub Denmark" userId="11fd6e67-6ba5-462a-9cba-49086f95a5d8" providerId="ADAL" clId="{2F42B3EA-4BD1-4AB1-A3BA-706EEBEC50D7}" dt="2022-03-14T14:31:11.219" v="17180"/>
          <ac:spMkLst>
            <pc:docMk/>
            <pc:sldMk cId="1068136344" sldId="478"/>
            <ac:spMk id="6" creationId="{77DB7F28-758A-4D18-92F6-8372C6D79787}"/>
          </ac:spMkLst>
        </pc:spChg>
        <pc:spChg chg="add mod">
          <ac:chgData name="Knud Funch | Sound Hub Denmark" userId="11fd6e67-6ba5-462a-9cba-49086f95a5d8" providerId="ADAL" clId="{2F42B3EA-4BD1-4AB1-A3BA-706EEBEC50D7}" dt="2022-03-14T15:11:52.920" v="18813" actId="1076"/>
          <ac:spMkLst>
            <pc:docMk/>
            <pc:sldMk cId="1068136344" sldId="478"/>
            <ac:spMk id="13" creationId="{92D5806E-4A5D-42C2-947D-780F86BD3612}"/>
          </ac:spMkLst>
        </pc:spChg>
        <pc:grpChg chg="add mod">
          <ac:chgData name="Knud Funch | Sound Hub Denmark" userId="11fd6e67-6ba5-462a-9cba-49086f95a5d8" providerId="ADAL" clId="{2F42B3EA-4BD1-4AB1-A3BA-706EEBEC50D7}" dt="2022-03-14T14:31:11.219" v="17180"/>
          <ac:grpSpMkLst>
            <pc:docMk/>
            <pc:sldMk cId="1068136344" sldId="478"/>
            <ac:grpSpMk id="2" creationId="{35629EAA-74BB-4128-B646-FB46CA5551F7}"/>
          </ac:grpSpMkLst>
        </pc:grpChg>
        <pc:grpChg chg="mod">
          <ac:chgData name="Knud Funch | Sound Hub Denmark" userId="11fd6e67-6ba5-462a-9cba-49086f95a5d8" providerId="ADAL" clId="{2F42B3EA-4BD1-4AB1-A3BA-706EEBEC50D7}" dt="2022-03-14T14:31:11.219" v="17180"/>
          <ac:grpSpMkLst>
            <pc:docMk/>
            <pc:sldMk cId="1068136344" sldId="478"/>
            <ac:grpSpMk id="3" creationId="{5B71AAF4-5AF8-4913-A392-182F09905ADE}"/>
          </ac:grpSpMkLst>
        </pc:grpChg>
        <pc:picChg chg="mod">
          <ac:chgData name="Knud Funch | Sound Hub Denmark" userId="11fd6e67-6ba5-462a-9cba-49086f95a5d8" providerId="ADAL" clId="{2F42B3EA-4BD1-4AB1-A3BA-706EEBEC50D7}" dt="2022-03-14T14:31:11.219" v="17180"/>
          <ac:picMkLst>
            <pc:docMk/>
            <pc:sldMk cId="1068136344" sldId="478"/>
            <ac:picMk id="5" creationId="{F1A7013C-D378-4020-A11C-CDCB81CB6053}"/>
          </ac:picMkLst>
        </pc:picChg>
        <pc:picChg chg="add mod">
          <ac:chgData name="Knud Funch | Sound Hub Denmark" userId="11fd6e67-6ba5-462a-9cba-49086f95a5d8" providerId="ADAL" clId="{2F42B3EA-4BD1-4AB1-A3BA-706EEBEC50D7}" dt="2022-03-14T14:39:47.771" v="17901" actId="1076"/>
          <ac:picMkLst>
            <pc:docMk/>
            <pc:sldMk cId="1068136344" sldId="478"/>
            <ac:picMk id="8" creationId="{139D8F05-D36B-48B0-8A1B-B5E0DDAC9C7F}"/>
          </ac:picMkLst>
        </pc:picChg>
        <pc:picChg chg="add mod">
          <ac:chgData name="Knud Funch | Sound Hub Denmark" userId="11fd6e67-6ba5-462a-9cba-49086f95a5d8" providerId="ADAL" clId="{2F42B3EA-4BD1-4AB1-A3BA-706EEBEC50D7}" dt="2022-03-14T14:39:50.657" v="17902" actId="1076"/>
          <ac:picMkLst>
            <pc:docMk/>
            <pc:sldMk cId="1068136344" sldId="478"/>
            <ac:picMk id="10" creationId="{79111AB1-A992-4C0B-8F00-57851C2D4796}"/>
          </ac:picMkLst>
        </pc:picChg>
        <pc:picChg chg="add mod">
          <ac:chgData name="Knud Funch | Sound Hub Denmark" userId="11fd6e67-6ba5-462a-9cba-49086f95a5d8" providerId="ADAL" clId="{2F42B3EA-4BD1-4AB1-A3BA-706EEBEC50D7}" dt="2022-03-15T09:56:52.658" v="22891" actId="1076"/>
          <ac:picMkLst>
            <pc:docMk/>
            <pc:sldMk cId="1068136344" sldId="478"/>
            <ac:picMk id="11" creationId="{673E250F-8E40-4F80-820A-77EAB621DBC5}"/>
          </ac:picMkLst>
        </pc:picChg>
      </pc:sldChg>
      <pc:sldChg chg="addSp delSp modSp add mod modNotesTx">
        <pc:chgData name="Knud Funch | Sound Hub Denmark" userId="11fd6e67-6ba5-462a-9cba-49086f95a5d8" providerId="ADAL" clId="{2F42B3EA-4BD1-4AB1-A3BA-706EEBEC50D7}" dt="2022-03-15T14:48:44.900" v="28406" actId="20577"/>
        <pc:sldMkLst>
          <pc:docMk/>
          <pc:sldMk cId="3039487223" sldId="479"/>
        </pc:sldMkLst>
        <pc:spChg chg="mod">
          <ac:chgData name="Knud Funch | Sound Hub Denmark" userId="11fd6e67-6ba5-462a-9cba-49086f95a5d8" providerId="ADAL" clId="{2F42B3EA-4BD1-4AB1-A3BA-706EEBEC50D7}" dt="2022-03-14T15:02:52.407" v="18413" actId="20577"/>
          <ac:spMkLst>
            <pc:docMk/>
            <pc:sldMk cId="3039487223" sldId="479"/>
            <ac:spMk id="14" creationId="{2664C7AB-8821-49D8-9684-7D516120DDD6}"/>
          </ac:spMkLst>
        </pc:spChg>
        <pc:grpChg chg="add mod">
          <ac:chgData name="Knud Funch | Sound Hub Denmark" userId="11fd6e67-6ba5-462a-9cba-49086f95a5d8" providerId="ADAL" clId="{2F42B3EA-4BD1-4AB1-A3BA-706EEBEC50D7}" dt="2022-03-14T15:04:32.533" v="18428" actId="1076"/>
          <ac:grpSpMkLst>
            <pc:docMk/>
            <pc:sldMk cId="3039487223" sldId="479"/>
            <ac:grpSpMk id="17" creationId="{9DE771E8-8944-4DB1-8EC7-110D1A0F6033}"/>
          </ac:grpSpMkLst>
        </pc:grpChg>
        <pc:grpChg chg="add mod">
          <ac:chgData name="Knud Funch | Sound Hub Denmark" userId="11fd6e67-6ba5-462a-9cba-49086f95a5d8" providerId="ADAL" clId="{2F42B3EA-4BD1-4AB1-A3BA-706EEBEC50D7}" dt="2022-03-14T15:04:40.260" v="18431" actId="1076"/>
          <ac:grpSpMkLst>
            <pc:docMk/>
            <pc:sldMk cId="3039487223" sldId="479"/>
            <ac:grpSpMk id="20" creationId="{5BA32970-010E-434B-914A-7C1DD98EFDF4}"/>
          </ac:grpSpMkLst>
        </pc:grpChg>
        <pc:picChg chg="add mod">
          <ac:chgData name="Knud Funch | Sound Hub Denmark" userId="11fd6e67-6ba5-462a-9cba-49086f95a5d8" providerId="ADAL" clId="{2F42B3EA-4BD1-4AB1-A3BA-706EEBEC50D7}" dt="2022-03-14T15:05:29.421" v="18436" actId="1076"/>
          <ac:picMkLst>
            <pc:docMk/>
            <pc:sldMk cId="3039487223" sldId="479"/>
            <ac:picMk id="3" creationId="{ADF06EBD-D80B-4C1F-BF6C-410092AA0CF5}"/>
          </ac:picMkLst>
        </pc:picChg>
        <pc:picChg chg="add mod">
          <ac:chgData name="Knud Funch | Sound Hub Denmark" userId="11fd6e67-6ba5-462a-9cba-49086f95a5d8" providerId="ADAL" clId="{2F42B3EA-4BD1-4AB1-A3BA-706EEBEC50D7}" dt="2022-03-15T11:28:57.410" v="25876" actId="1076"/>
          <ac:picMkLst>
            <pc:docMk/>
            <pc:sldMk cId="3039487223" sldId="479"/>
            <ac:picMk id="4" creationId="{FB2C4470-66CE-4808-89B2-E57428260FF5}"/>
          </ac:picMkLst>
        </pc:picChg>
        <pc:picChg chg="del">
          <ac:chgData name="Knud Funch | Sound Hub Denmark" userId="11fd6e67-6ba5-462a-9cba-49086f95a5d8" providerId="ADAL" clId="{2F42B3EA-4BD1-4AB1-A3BA-706EEBEC50D7}" dt="2022-03-14T15:03:02.037" v="18415" actId="478"/>
          <ac:picMkLst>
            <pc:docMk/>
            <pc:sldMk cId="3039487223" sldId="479"/>
            <ac:picMk id="5" creationId="{D016945B-FB2D-406B-B764-F62C39CF3910}"/>
          </ac:picMkLst>
        </pc:picChg>
        <pc:picChg chg="del">
          <ac:chgData name="Knud Funch | Sound Hub Denmark" userId="11fd6e67-6ba5-462a-9cba-49086f95a5d8" providerId="ADAL" clId="{2F42B3EA-4BD1-4AB1-A3BA-706EEBEC50D7}" dt="2022-03-14T15:03:00.983" v="18414" actId="478"/>
          <ac:picMkLst>
            <pc:docMk/>
            <pc:sldMk cId="3039487223" sldId="479"/>
            <ac:picMk id="8" creationId="{EDBC86F1-6670-4302-9F4E-4F958D1D71BB}"/>
          </ac:picMkLst>
        </pc:picChg>
        <pc:picChg chg="mod">
          <ac:chgData name="Knud Funch | Sound Hub Denmark" userId="11fd6e67-6ba5-462a-9cba-49086f95a5d8" providerId="ADAL" clId="{2F42B3EA-4BD1-4AB1-A3BA-706EEBEC50D7}" dt="2022-03-14T15:04:09.901" v="18424"/>
          <ac:picMkLst>
            <pc:docMk/>
            <pc:sldMk cId="3039487223" sldId="479"/>
            <ac:picMk id="18" creationId="{E51CA995-4938-47B0-B430-F0EF8EE613B3}"/>
          </ac:picMkLst>
        </pc:picChg>
        <pc:picChg chg="mod">
          <ac:chgData name="Knud Funch | Sound Hub Denmark" userId="11fd6e67-6ba5-462a-9cba-49086f95a5d8" providerId="ADAL" clId="{2F42B3EA-4BD1-4AB1-A3BA-706EEBEC50D7}" dt="2022-03-14T15:04:09.901" v="18424"/>
          <ac:picMkLst>
            <pc:docMk/>
            <pc:sldMk cId="3039487223" sldId="479"/>
            <ac:picMk id="19" creationId="{B9BB169E-35C4-4D41-8B2A-88032CE4F8F1}"/>
          </ac:picMkLst>
        </pc:picChg>
        <pc:picChg chg="del">
          <ac:chgData name="Knud Funch | Sound Hub Denmark" userId="11fd6e67-6ba5-462a-9cba-49086f95a5d8" providerId="ADAL" clId="{2F42B3EA-4BD1-4AB1-A3BA-706EEBEC50D7}" dt="2022-03-14T15:03:02.948" v="18416" actId="478"/>
          <ac:picMkLst>
            <pc:docMk/>
            <pc:sldMk cId="3039487223" sldId="479"/>
            <ac:picMk id="21" creationId="{1B7594DB-37D7-429C-B481-92169D3C9304}"/>
          </ac:picMkLst>
        </pc:picChg>
        <pc:picChg chg="mod">
          <ac:chgData name="Knud Funch | Sound Hub Denmark" userId="11fd6e67-6ba5-462a-9cba-49086f95a5d8" providerId="ADAL" clId="{2F42B3EA-4BD1-4AB1-A3BA-706EEBEC50D7}" dt="2022-03-14T15:04:23.998" v="18426"/>
          <ac:picMkLst>
            <pc:docMk/>
            <pc:sldMk cId="3039487223" sldId="479"/>
            <ac:picMk id="25" creationId="{F4BC7B7E-33C7-492D-812B-87B0D674DAFD}"/>
          </ac:picMkLst>
        </pc:picChg>
        <pc:picChg chg="mod">
          <ac:chgData name="Knud Funch | Sound Hub Denmark" userId="11fd6e67-6ba5-462a-9cba-49086f95a5d8" providerId="ADAL" clId="{2F42B3EA-4BD1-4AB1-A3BA-706EEBEC50D7}" dt="2022-03-14T15:04:23.998" v="18426"/>
          <ac:picMkLst>
            <pc:docMk/>
            <pc:sldMk cId="3039487223" sldId="479"/>
            <ac:picMk id="26" creationId="{C69DF8BF-6E76-462E-9307-62FEBE155FC7}"/>
          </ac:picMkLst>
        </pc:picChg>
      </pc:sldChg>
      <pc:sldChg chg="addSp delSp modSp add mod modNotesTx">
        <pc:chgData name="Knud Funch | Sound Hub Denmark" userId="11fd6e67-6ba5-462a-9cba-49086f95a5d8" providerId="ADAL" clId="{2F42B3EA-4BD1-4AB1-A3BA-706EEBEC50D7}" dt="2022-03-15T14:52:13.332" v="28446" actId="20577"/>
        <pc:sldMkLst>
          <pc:docMk/>
          <pc:sldMk cId="775997224" sldId="480"/>
        </pc:sldMkLst>
        <pc:spChg chg="mod">
          <ac:chgData name="Knud Funch | Sound Hub Denmark" userId="11fd6e67-6ba5-462a-9cba-49086f95a5d8" providerId="ADAL" clId="{2F42B3EA-4BD1-4AB1-A3BA-706EEBEC50D7}" dt="2022-03-15T08:19:01.354" v="20908" actId="20577"/>
          <ac:spMkLst>
            <pc:docMk/>
            <pc:sldMk cId="775997224" sldId="480"/>
            <ac:spMk id="4" creationId="{6B3F88F6-B1A3-45C3-8B3D-57EC8F88C0F9}"/>
          </ac:spMkLst>
        </pc:spChg>
        <pc:spChg chg="del">
          <ac:chgData name="Knud Funch | Sound Hub Denmark" userId="11fd6e67-6ba5-462a-9cba-49086f95a5d8" providerId="ADAL" clId="{2F42B3EA-4BD1-4AB1-A3BA-706EEBEC50D7}" dt="2022-03-14T15:15:28.710" v="18873" actId="478"/>
          <ac:spMkLst>
            <pc:docMk/>
            <pc:sldMk cId="775997224" sldId="480"/>
            <ac:spMk id="13" creationId="{92D5806E-4A5D-42C2-947D-780F86BD3612}"/>
          </ac:spMkLst>
        </pc:spChg>
        <pc:picChg chg="del">
          <ac:chgData name="Knud Funch | Sound Hub Denmark" userId="11fd6e67-6ba5-462a-9cba-49086f95a5d8" providerId="ADAL" clId="{2F42B3EA-4BD1-4AB1-A3BA-706EEBEC50D7}" dt="2022-03-14T15:15:25.797" v="18871" actId="478"/>
          <ac:picMkLst>
            <pc:docMk/>
            <pc:sldMk cId="775997224" sldId="480"/>
            <ac:picMk id="8" creationId="{139D8F05-D36B-48B0-8A1B-B5E0DDAC9C7F}"/>
          </ac:picMkLst>
        </pc:picChg>
        <pc:picChg chg="add del mod">
          <ac:chgData name="Knud Funch | Sound Hub Denmark" userId="11fd6e67-6ba5-462a-9cba-49086f95a5d8" providerId="ADAL" clId="{2F42B3EA-4BD1-4AB1-A3BA-706EEBEC50D7}" dt="2022-03-14T15:21:33.223" v="19600" actId="478"/>
          <ac:picMkLst>
            <pc:docMk/>
            <pc:sldMk cId="775997224" sldId="480"/>
            <ac:picMk id="9" creationId="{4085AEC9-EA8E-4510-B9FF-1497CEDE322F}"/>
          </ac:picMkLst>
        </pc:picChg>
        <pc:picChg chg="del">
          <ac:chgData name="Knud Funch | Sound Hub Denmark" userId="11fd6e67-6ba5-462a-9cba-49086f95a5d8" providerId="ADAL" clId="{2F42B3EA-4BD1-4AB1-A3BA-706EEBEC50D7}" dt="2022-03-14T15:15:25.157" v="18870" actId="478"/>
          <ac:picMkLst>
            <pc:docMk/>
            <pc:sldMk cId="775997224" sldId="480"/>
            <ac:picMk id="10" creationId="{79111AB1-A992-4C0B-8F00-57851C2D4796}"/>
          </ac:picMkLst>
        </pc:picChg>
        <pc:picChg chg="del">
          <ac:chgData name="Knud Funch | Sound Hub Denmark" userId="11fd6e67-6ba5-462a-9cba-49086f95a5d8" providerId="ADAL" clId="{2F42B3EA-4BD1-4AB1-A3BA-706EEBEC50D7}" dt="2022-03-14T15:15:26.487" v="18872" actId="478"/>
          <ac:picMkLst>
            <pc:docMk/>
            <pc:sldMk cId="775997224" sldId="480"/>
            <ac:picMk id="11" creationId="{673E250F-8E40-4F80-820A-77EAB621DBC5}"/>
          </ac:picMkLst>
        </pc:picChg>
        <pc:picChg chg="add mod">
          <ac:chgData name="Knud Funch | Sound Hub Denmark" userId="11fd6e67-6ba5-462a-9cba-49086f95a5d8" providerId="ADAL" clId="{2F42B3EA-4BD1-4AB1-A3BA-706EEBEC50D7}" dt="2022-03-14T15:21:41.878" v="19603" actId="1076"/>
          <ac:picMkLst>
            <pc:docMk/>
            <pc:sldMk cId="775997224" sldId="480"/>
            <ac:picMk id="14" creationId="{0298E5DA-41F1-4F9D-9762-942484969BA8}"/>
          </ac:picMkLst>
        </pc:picChg>
      </pc:sldChg>
      <pc:sldChg chg="add del modNotesTx">
        <pc:chgData name="Knud Funch | Sound Hub Denmark" userId="11fd6e67-6ba5-462a-9cba-49086f95a5d8" providerId="ADAL" clId="{2F42B3EA-4BD1-4AB1-A3BA-706EEBEC50D7}" dt="2022-03-15T08:18:06.567" v="20869" actId="47"/>
        <pc:sldMkLst>
          <pc:docMk/>
          <pc:sldMk cId="161337446" sldId="481"/>
        </pc:sldMkLst>
      </pc:sldChg>
      <pc:sldChg chg="addSp modSp new mod modNotesTx">
        <pc:chgData name="Knud Funch | Sound Hub Denmark" userId="11fd6e67-6ba5-462a-9cba-49086f95a5d8" providerId="ADAL" clId="{2F42B3EA-4BD1-4AB1-A3BA-706EEBEC50D7}" dt="2022-03-15T09:32:01.444" v="22547"/>
        <pc:sldMkLst>
          <pc:docMk/>
          <pc:sldMk cId="1522576015" sldId="481"/>
        </pc:sldMkLst>
        <pc:spChg chg="mod">
          <ac:chgData name="Knud Funch | Sound Hub Denmark" userId="11fd6e67-6ba5-462a-9cba-49086f95a5d8" providerId="ADAL" clId="{2F42B3EA-4BD1-4AB1-A3BA-706EEBEC50D7}" dt="2022-03-15T08:36:10.121" v="21399" actId="20577"/>
          <ac:spMkLst>
            <pc:docMk/>
            <pc:sldMk cId="1522576015" sldId="481"/>
            <ac:spMk id="4" creationId="{23978BFF-E7CB-4CC2-B0BC-89C53C732D78}"/>
          </ac:spMkLst>
        </pc:spChg>
        <pc:spChg chg="mod">
          <ac:chgData name="Knud Funch | Sound Hub Denmark" userId="11fd6e67-6ba5-462a-9cba-49086f95a5d8" providerId="ADAL" clId="{2F42B3EA-4BD1-4AB1-A3BA-706EEBEC50D7}" dt="2022-03-15T08:35:58.009" v="21345"/>
          <ac:spMkLst>
            <pc:docMk/>
            <pc:sldMk cId="1522576015" sldId="481"/>
            <ac:spMk id="6" creationId="{71AE6B94-E8C3-4519-A4C0-83536C04B942}"/>
          </ac:spMkLst>
        </pc:spChg>
        <pc:grpChg chg="add mod">
          <ac:chgData name="Knud Funch | Sound Hub Denmark" userId="11fd6e67-6ba5-462a-9cba-49086f95a5d8" providerId="ADAL" clId="{2F42B3EA-4BD1-4AB1-A3BA-706EEBEC50D7}" dt="2022-03-15T08:35:58.009" v="21345"/>
          <ac:grpSpMkLst>
            <pc:docMk/>
            <pc:sldMk cId="1522576015" sldId="481"/>
            <ac:grpSpMk id="2" creationId="{83F9163F-F25E-40CF-8C1C-3F7525D75F73}"/>
          </ac:grpSpMkLst>
        </pc:grpChg>
        <pc:grpChg chg="mod">
          <ac:chgData name="Knud Funch | Sound Hub Denmark" userId="11fd6e67-6ba5-462a-9cba-49086f95a5d8" providerId="ADAL" clId="{2F42B3EA-4BD1-4AB1-A3BA-706EEBEC50D7}" dt="2022-03-15T08:35:58.009" v="21345"/>
          <ac:grpSpMkLst>
            <pc:docMk/>
            <pc:sldMk cId="1522576015" sldId="481"/>
            <ac:grpSpMk id="3" creationId="{A191D71A-B281-481C-B069-D592CAF7C4FA}"/>
          </ac:grpSpMkLst>
        </pc:grpChg>
        <pc:picChg chg="mod">
          <ac:chgData name="Knud Funch | Sound Hub Denmark" userId="11fd6e67-6ba5-462a-9cba-49086f95a5d8" providerId="ADAL" clId="{2F42B3EA-4BD1-4AB1-A3BA-706EEBEC50D7}" dt="2022-03-15T08:35:58.009" v="21345"/>
          <ac:picMkLst>
            <pc:docMk/>
            <pc:sldMk cId="1522576015" sldId="481"/>
            <ac:picMk id="5" creationId="{2112506C-CC53-4622-8722-FCF8EA5757A0}"/>
          </ac:picMkLst>
        </pc:picChg>
        <pc:picChg chg="add mod">
          <ac:chgData name="Knud Funch | Sound Hub Denmark" userId="11fd6e67-6ba5-462a-9cba-49086f95a5d8" providerId="ADAL" clId="{2F42B3EA-4BD1-4AB1-A3BA-706EEBEC50D7}" dt="2022-03-15T09:31:37.550" v="22546" actId="1076"/>
          <ac:picMkLst>
            <pc:docMk/>
            <pc:sldMk cId="1522576015" sldId="481"/>
            <ac:picMk id="2050" creationId="{63FF43E0-E5F4-4C0B-AE51-D046AC89E75F}"/>
          </ac:picMkLst>
        </pc:picChg>
        <pc:picChg chg="add mod">
          <ac:chgData name="Knud Funch | Sound Hub Denmark" userId="11fd6e67-6ba5-462a-9cba-49086f95a5d8" providerId="ADAL" clId="{2F42B3EA-4BD1-4AB1-A3BA-706EEBEC50D7}" dt="2022-03-15T09:32:01.444" v="22547"/>
          <ac:picMkLst>
            <pc:docMk/>
            <pc:sldMk cId="1522576015" sldId="481"/>
            <ac:picMk id="2052" creationId="{0084E434-6AA1-4AFE-8475-EDB76697ED88}"/>
          </ac:picMkLst>
        </pc:picChg>
      </pc:sldChg>
      <pc:sldChg chg="addSp delSp modSp new mod ord modNotesTx">
        <pc:chgData name="Knud Funch | Sound Hub Denmark" userId="11fd6e67-6ba5-462a-9cba-49086f95a5d8" providerId="ADAL" clId="{2F42B3EA-4BD1-4AB1-A3BA-706EEBEC50D7}" dt="2022-03-15T09:24:10.276" v="22080" actId="20577"/>
        <pc:sldMkLst>
          <pc:docMk/>
          <pc:sldMk cId="750566461" sldId="482"/>
        </pc:sldMkLst>
        <pc:spChg chg="add del mod">
          <ac:chgData name="Knud Funch | Sound Hub Denmark" userId="11fd6e67-6ba5-462a-9cba-49086f95a5d8" providerId="ADAL" clId="{2F42B3EA-4BD1-4AB1-A3BA-706EEBEC50D7}" dt="2022-03-15T08:50:40.906" v="21407" actId="478"/>
          <ac:spMkLst>
            <pc:docMk/>
            <pc:sldMk cId="750566461" sldId="482"/>
            <ac:spMk id="3" creationId="{C4157285-612C-49B4-8C03-522E3C83C6CD}"/>
          </ac:spMkLst>
        </pc:spChg>
        <pc:spChg chg="add del mod">
          <ac:chgData name="Knud Funch | Sound Hub Denmark" userId="11fd6e67-6ba5-462a-9cba-49086f95a5d8" providerId="ADAL" clId="{2F42B3EA-4BD1-4AB1-A3BA-706EEBEC50D7}" dt="2022-03-15T08:51:12.383" v="21412" actId="478"/>
          <ac:spMkLst>
            <pc:docMk/>
            <pc:sldMk cId="750566461" sldId="482"/>
            <ac:spMk id="4" creationId="{02D2AD61-A373-4B61-A7ED-0A5B755F5A13}"/>
          </ac:spMkLst>
        </pc:spChg>
        <pc:spChg chg="add mod">
          <ac:chgData name="Knud Funch | Sound Hub Denmark" userId="11fd6e67-6ba5-462a-9cba-49086f95a5d8" providerId="ADAL" clId="{2F42B3EA-4BD1-4AB1-A3BA-706EEBEC50D7}" dt="2022-03-15T08:56:48.973" v="21504" actId="1076"/>
          <ac:spMkLst>
            <pc:docMk/>
            <pc:sldMk cId="750566461" sldId="482"/>
            <ac:spMk id="5" creationId="{23C81055-14DA-4B4C-9083-D390520FBEC7}"/>
          </ac:spMkLst>
        </pc:spChg>
        <pc:spChg chg="add del mod">
          <ac:chgData name="Knud Funch | Sound Hub Denmark" userId="11fd6e67-6ba5-462a-9cba-49086f95a5d8" providerId="ADAL" clId="{2F42B3EA-4BD1-4AB1-A3BA-706EEBEC50D7}" dt="2022-03-15T08:53:09.964" v="21430" actId="478"/>
          <ac:spMkLst>
            <pc:docMk/>
            <pc:sldMk cId="750566461" sldId="482"/>
            <ac:spMk id="6" creationId="{2CA8E0E7-23F5-491A-BFDB-7866B68A0AE6}"/>
          </ac:spMkLst>
        </pc:spChg>
        <pc:spChg chg="add mod">
          <ac:chgData name="Knud Funch | Sound Hub Denmark" userId="11fd6e67-6ba5-462a-9cba-49086f95a5d8" providerId="ADAL" clId="{2F42B3EA-4BD1-4AB1-A3BA-706EEBEC50D7}" dt="2022-03-15T08:56:34.262" v="21501" actId="1076"/>
          <ac:spMkLst>
            <pc:docMk/>
            <pc:sldMk cId="750566461" sldId="482"/>
            <ac:spMk id="8" creationId="{04FC39D0-C759-4418-939A-2CE19EAA99BE}"/>
          </ac:spMkLst>
        </pc:spChg>
        <pc:spChg chg="add mod">
          <ac:chgData name="Knud Funch | Sound Hub Denmark" userId="11fd6e67-6ba5-462a-9cba-49086f95a5d8" providerId="ADAL" clId="{2F42B3EA-4BD1-4AB1-A3BA-706EEBEC50D7}" dt="2022-03-15T08:56:37.685" v="21502" actId="1076"/>
          <ac:spMkLst>
            <pc:docMk/>
            <pc:sldMk cId="750566461" sldId="482"/>
            <ac:spMk id="11" creationId="{0C76A20C-BB5D-4644-962F-AE007430B741}"/>
          </ac:spMkLst>
        </pc:spChg>
        <pc:spChg chg="add del mod">
          <ac:chgData name="Knud Funch | Sound Hub Denmark" userId="11fd6e67-6ba5-462a-9cba-49086f95a5d8" providerId="ADAL" clId="{2F42B3EA-4BD1-4AB1-A3BA-706EEBEC50D7}" dt="2022-03-15T08:54:37.453" v="21457" actId="478"/>
          <ac:spMkLst>
            <pc:docMk/>
            <pc:sldMk cId="750566461" sldId="482"/>
            <ac:spMk id="12" creationId="{829F0DE6-A4DE-45BC-AFE2-4BBDEF6605B0}"/>
          </ac:spMkLst>
        </pc:spChg>
        <pc:spChg chg="add mod">
          <ac:chgData name="Knud Funch | Sound Hub Denmark" userId="11fd6e67-6ba5-462a-9cba-49086f95a5d8" providerId="ADAL" clId="{2F42B3EA-4BD1-4AB1-A3BA-706EEBEC50D7}" dt="2022-03-15T08:56:41.893" v="21503" actId="1076"/>
          <ac:spMkLst>
            <pc:docMk/>
            <pc:sldMk cId="750566461" sldId="482"/>
            <ac:spMk id="17" creationId="{340F404E-558E-4FA9-A950-63163F760DD7}"/>
          </ac:spMkLst>
        </pc:spChg>
        <pc:spChg chg="mod">
          <ac:chgData name="Knud Funch | Sound Hub Denmark" userId="11fd6e67-6ba5-462a-9cba-49086f95a5d8" providerId="ADAL" clId="{2F42B3EA-4BD1-4AB1-A3BA-706EEBEC50D7}" dt="2022-03-15T09:24:10.276" v="22080" actId="20577"/>
          <ac:spMkLst>
            <pc:docMk/>
            <pc:sldMk cId="750566461" sldId="482"/>
            <ac:spMk id="21" creationId="{4D627FCC-9888-4DB4-8ED4-C7F17B768108}"/>
          </ac:spMkLst>
        </pc:spChg>
        <pc:spChg chg="mod">
          <ac:chgData name="Knud Funch | Sound Hub Denmark" userId="11fd6e67-6ba5-462a-9cba-49086f95a5d8" providerId="ADAL" clId="{2F42B3EA-4BD1-4AB1-A3BA-706EEBEC50D7}" dt="2022-03-15T08:57:04.248" v="21505"/>
          <ac:spMkLst>
            <pc:docMk/>
            <pc:sldMk cId="750566461" sldId="482"/>
            <ac:spMk id="23" creationId="{15554257-8D5C-4B98-BB4B-6A95441F8F58}"/>
          </ac:spMkLst>
        </pc:spChg>
        <pc:grpChg chg="add mod">
          <ac:chgData name="Knud Funch | Sound Hub Denmark" userId="11fd6e67-6ba5-462a-9cba-49086f95a5d8" providerId="ADAL" clId="{2F42B3EA-4BD1-4AB1-A3BA-706EEBEC50D7}" dt="2022-03-15T08:55:46.407" v="21474" actId="14100"/>
          <ac:grpSpMkLst>
            <pc:docMk/>
            <pc:sldMk cId="750566461" sldId="482"/>
            <ac:grpSpMk id="7" creationId="{31096CAE-CF5A-4BB6-A77A-069E359BDAC4}"/>
          </ac:grpSpMkLst>
        </pc:grpChg>
        <pc:grpChg chg="add mod">
          <ac:chgData name="Knud Funch | Sound Hub Denmark" userId="11fd6e67-6ba5-462a-9cba-49086f95a5d8" providerId="ADAL" clId="{2F42B3EA-4BD1-4AB1-A3BA-706EEBEC50D7}" dt="2022-03-15T08:55:46.407" v="21474" actId="14100"/>
          <ac:grpSpMkLst>
            <pc:docMk/>
            <pc:sldMk cId="750566461" sldId="482"/>
            <ac:grpSpMk id="9" creationId="{26EBC835-401F-495B-BD16-87D21CC69E67}"/>
          </ac:grpSpMkLst>
        </pc:grpChg>
        <pc:grpChg chg="add mod">
          <ac:chgData name="Knud Funch | Sound Hub Denmark" userId="11fd6e67-6ba5-462a-9cba-49086f95a5d8" providerId="ADAL" clId="{2F42B3EA-4BD1-4AB1-A3BA-706EEBEC50D7}" dt="2022-03-15T08:56:48.973" v="21504" actId="1076"/>
          <ac:grpSpMkLst>
            <pc:docMk/>
            <pc:sldMk cId="750566461" sldId="482"/>
            <ac:grpSpMk id="10" creationId="{D3814D37-B121-41E2-84E2-B65DA20E2A02}"/>
          </ac:grpSpMkLst>
        </pc:grpChg>
        <pc:grpChg chg="add mod">
          <ac:chgData name="Knud Funch | Sound Hub Denmark" userId="11fd6e67-6ba5-462a-9cba-49086f95a5d8" providerId="ADAL" clId="{2F42B3EA-4BD1-4AB1-A3BA-706EEBEC50D7}" dt="2022-03-15T08:55:46.407" v="21474" actId="14100"/>
          <ac:grpSpMkLst>
            <pc:docMk/>
            <pc:sldMk cId="750566461" sldId="482"/>
            <ac:grpSpMk id="13" creationId="{F1AF882C-0243-42CC-AB1A-FF389A37CDDE}"/>
          </ac:grpSpMkLst>
        </pc:grpChg>
        <pc:grpChg chg="add mod">
          <ac:chgData name="Knud Funch | Sound Hub Denmark" userId="11fd6e67-6ba5-462a-9cba-49086f95a5d8" providerId="ADAL" clId="{2F42B3EA-4BD1-4AB1-A3BA-706EEBEC50D7}" dt="2022-03-15T08:57:04.248" v="21505"/>
          <ac:grpSpMkLst>
            <pc:docMk/>
            <pc:sldMk cId="750566461" sldId="482"/>
            <ac:grpSpMk id="19" creationId="{24BC40E8-6AC5-456A-9714-80C5532E2165}"/>
          </ac:grpSpMkLst>
        </pc:grpChg>
        <pc:grpChg chg="mod">
          <ac:chgData name="Knud Funch | Sound Hub Denmark" userId="11fd6e67-6ba5-462a-9cba-49086f95a5d8" providerId="ADAL" clId="{2F42B3EA-4BD1-4AB1-A3BA-706EEBEC50D7}" dt="2022-03-15T08:57:04.248" v="21505"/>
          <ac:grpSpMkLst>
            <pc:docMk/>
            <pc:sldMk cId="750566461" sldId="482"/>
            <ac:grpSpMk id="20" creationId="{D98364FF-0419-473D-AA5B-2B3E23AE1033}"/>
          </ac:grpSpMkLst>
        </pc:grpChg>
        <pc:picChg chg="mod">
          <ac:chgData name="Knud Funch | Sound Hub Denmark" userId="11fd6e67-6ba5-462a-9cba-49086f95a5d8" providerId="ADAL" clId="{2F42B3EA-4BD1-4AB1-A3BA-706EEBEC50D7}" dt="2022-03-15T08:57:04.248" v="21505"/>
          <ac:picMkLst>
            <pc:docMk/>
            <pc:sldMk cId="750566461" sldId="482"/>
            <ac:picMk id="22" creationId="{C4923AB1-3396-440A-B376-0519B68A1AE9}"/>
          </ac:picMkLst>
        </pc:picChg>
        <pc:picChg chg="add mod">
          <ac:chgData name="Knud Funch | Sound Hub Denmark" userId="11fd6e67-6ba5-462a-9cba-49086f95a5d8" providerId="ADAL" clId="{2F42B3EA-4BD1-4AB1-A3BA-706EEBEC50D7}" dt="2022-03-15T09:04:57.638" v="21960"/>
          <ac:picMkLst>
            <pc:docMk/>
            <pc:sldMk cId="750566461" sldId="482"/>
            <ac:picMk id="1026" creationId="{CDF84418-A6C0-4291-8169-2A6293AD865F}"/>
          </ac:picMkLst>
        </pc:picChg>
        <pc:picChg chg="add mod">
          <ac:chgData name="Knud Funch | Sound Hub Denmark" userId="11fd6e67-6ba5-462a-9cba-49086f95a5d8" providerId="ADAL" clId="{2F42B3EA-4BD1-4AB1-A3BA-706EEBEC50D7}" dt="2022-03-15T09:04:05.283" v="21957"/>
          <ac:picMkLst>
            <pc:docMk/>
            <pc:sldMk cId="750566461" sldId="482"/>
            <ac:picMk id="1028" creationId="{AAF35B18-8373-48D4-BD98-5BD031FB95C5}"/>
          </ac:picMkLst>
        </pc:picChg>
        <pc:picChg chg="add mod">
          <ac:chgData name="Knud Funch | Sound Hub Denmark" userId="11fd6e67-6ba5-462a-9cba-49086f95a5d8" providerId="ADAL" clId="{2F42B3EA-4BD1-4AB1-A3BA-706EEBEC50D7}" dt="2022-03-15T09:05:27.019" v="21961"/>
          <ac:picMkLst>
            <pc:docMk/>
            <pc:sldMk cId="750566461" sldId="482"/>
            <ac:picMk id="1030" creationId="{EF32BB14-41C1-4CC5-A235-09840396D185}"/>
          </ac:picMkLst>
        </pc:picChg>
        <pc:picChg chg="add mod">
          <ac:chgData name="Knud Funch | Sound Hub Denmark" userId="11fd6e67-6ba5-462a-9cba-49086f95a5d8" providerId="ADAL" clId="{2F42B3EA-4BD1-4AB1-A3BA-706EEBEC50D7}" dt="2022-03-15T09:00:38.225" v="21933"/>
          <ac:picMkLst>
            <pc:docMk/>
            <pc:sldMk cId="750566461" sldId="482"/>
            <ac:picMk id="1032" creationId="{F19C055E-BFBD-48A5-89C5-7943610A51B3}"/>
          </ac:picMkLst>
        </pc:picChg>
        <pc:picChg chg="add del">
          <ac:chgData name="Knud Funch | Sound Hub Denmark" userId="11fd6e67-6ba5-462a-9cba-49086f95a5d8" providerId="ADAL" clId="{2F42B3EA-4BD1-4AB1-A3BA-706EEBEC50D7}" dt="2022-03-15T09:00:06.318" v="21932" actId="478"/>
          <ac:picMkLst>
            <pc:docMk/>
            <pc:sldMk cId="750566461" sldId="482"/>
            <ac:picMk id="1034" creationId="{B32D9C26-1A4B-4E17-B749-CAFCCD7ED925}"/>
          </ac:picMkLst>
        </pc:picChg>
      </pc:sldChg>
      <pc:sldChg chg="add del">
        <pc:chgData name="Knud Funch | Sound Hub Denmark" userId="11fd6e67-6ba5-462a-9cba-49086f95a5d8" providerId="ADAL" clId="{2F42B3EA-4BD1-4AB1-A3BA-706EEBEC50D7}" dt="2022-03-15T11:48:17.591" v="26582" actId="47"/>
        <pc:sldMkLst>
          <pc:docMk/>
          <pc:sldMk cId="1434584908" sldId="483"/>
        </pc:sldMkLst>
      </pc:sldChg>
      <pc:sldChg chg="modSp add mod">
        <pc:chgData name="Knud Funch | Sound Hub Denmark" userId="11fd6e67-6ba5-462a-9cba-49086f95a5d8" providerId="ADAL" clId="{2F42B3EA-4BD1-4AB1-A3BA-706EEBEC50D7}" dt="2022-03-15T11:49:17.267" v="26591" actId="6549"/>
        <pc:sldMkLst>
          <pc:docMk/>
          <pc:sldMk cId="2650449180" sldId="484"/>
        </pc:sldMkLst>
        <pc:spChg chg="mod">
          <ac:chgData name="Knud Funch | Sound Hub Denmark" userId="11fd6e67-6ba5-462a-9cba-49086f95a5d8" providerId="ADAL" clId="{2F42B3EA-4BD1-4AB1-A3BA-706EEBEC50D7}" dt="2022-03-15T11:49:17.267" v="26591" actId="6549"/>
          <ac:spMkLst>
            <pc:docMk/>
            <pc:sldMk cId="2650449180" sldId="484"/>
            <ac:spMk id="4" creationId="{86AF6768-020E-41C6-B68E-0F4DB108FBE1}"/>
          </ac:spMkLst>
        </pc:spChg>
      </pc:sldChg>
      <pc:sldChg chg="modSp add mod ord">
        <pc:chgData name="Knud Funch | Sound Hub Denmark" userId="11fd6e67-6ba5-462a-9cba-49086f95a5d8" providerId="ADAL" clId="{2F42B3EA-4BD1-4AB1-A3BA-706EEBEC50D7}" dt="2022-03-15T11:49:12.406" v="26589"/>
        <pc:sldMkLst>
          <pc:docMk/>
          <pc:sldMk cId="2966121623" sldId="485"/>
        </pc:sldMkLst>
        <pc:spChg chg="mod">
          <ac:chgData name="Knud Funch | Sound Hub Denmark" userId="11fd6e67-6ba5-462a-9cba-49086f95a5d8" providerId="ADAL" clId="{2F42B3EA-4BD1-4AB1-A3BA-706EEBEC50D7}" dt="2022-03-15T11:49:06.550" v="26587" actId="6549"/>
          <ac:spMkLst>
            <pc:docMk/>
            <pc:sldMk cId="2966121623" sldId="485"/>
            <ac:spMk id="4" creationId="{86AF6768-020E-41C6-B68E-0F4DB108FBE1}"/>
          </ac:spMkLst>
        </pc:spChg>
      </pc:sldChg>
    </pc:docChg>
  </pc:docChgLst>
  <pc:docChgLst>
    <pc:chgData name="Knud Funch | Sound Hub Denmark" userId="S::tp@soundhub.dk::11fd6e67-6ba5-462a-9cba-49086f95a5d8" providerId="AD" clId="Web-{08882B7C-6672-009C-ABDB-39B411A92E85}"/>
    <pc:docChg chg="modSld">
      <pc:chgData name="Knud Funch | Sound Hub Denmark" userId="S::tp@soundhub.dk::11fd6e67-6ba5-462a-9cba-49086f95a5d8" providerId="AD" clId="Web-{08882B7C-6672-009C-ABDB-39B411A92E85}" dt="2022-03-13T07:38:36.950" v="0" actId="14100"/>
      <pc:docMkLst>
        <pc:docMk/>
      </pc:docMkLst>
      <pc:sldChg chg="modSp">
        <pc:chgData name="Knud Funch | Sound Hub Denmark" userId="S::tp@soundhub.dk::11fd6e67-6ba5-462a-9cba-49086f95a5d8" providerId="AD" clId="Web-{08882B7C-6672-009C-ABDB-39B411A92E85}" dt="2022-03-13T07:38:36.950" v="0" actId="14100"/>
        <pc:sldMkLst>
          <pc:docMk/>
          <pc:sldMk cId="2417467284" sldId="465"/>
        </pc:sldMkLst>
        <pc:grpChg chg="mod">
          <ac:chgData name="Knud Funch | Sound Hub Denmark" userId="S::tp@soundhub.dk::11fd6e67-6ba5-462a-9cba-49086f95a5d8" providerId="AD" clId="Web-{08882B7C-6672-009C-ABDB-39B411A92E85}" dt="2022-03-13T07:38:36.950" v="0" actId="14100"/>
          <ac:grpSpMkLst>
            <pc:docMk/>
            <pc:sldMk cId="2417467284" sldId="465"/>
            <ac:grpSpMk id="5" creationId="{126B263F-A84E-4BA2-B42A-06E5D285A5DA}"/>
          </ac:grpSpMkLst>
        </pc:grpChg>
      </pc:sldChg>
    </pc:docChg>
  </pc:docChgLst>
  <pc:docChgLst>
    <pc:chgData name="Knud Funch | Sound Hub Denmark" userId="11fd6e67-6ba5-462a-9cba-49086f95a5d8" providerId="ADAL" clId="{764C1A2B-0157-4A25-AF3E-8BD7755CFC04}"/>
    <pc:docChg chg="custSel addSld delSld modSld sldOrd">
      <pc:chgData name="Knud Funch | Sound Hub Denmark" userId="11fd6e67-6ba5-462a-9cba-49086f95a5d8" providerId="ADAL" clId="{764C1A2B-0157-4A25-AF3E-8BD7755CFC04}" dt="2022-03-13T17:29:04.397" v="20161"/>
      <pc:docMkLst>
        <pc:docMk/>
      </pc:docMkLst>
      <pc:sldChg chg="addSp delSp modSp mod ord modNotesTx">
        <pc:chgData name="Knud Funch | Sound Hub Denmark" userId="11fd6e67-6ba5-462a-9cba-49086f95a5d8" providerId="ADAL" clId="{764C1A2B-0157-4A25-AF3E-8BD7755CFC04}" dt="2022-03-13T12:24:29.643" v="12082" actId="20577"/>
        <pc:sldMkLst>
          <pc:docMk/>
          <pc:sldMk cId="2658105295" sldId="263"/>
        </pc:sldMkLst>
        <pc:spChg chg="del">
          <ac:chgData name="Knud Funch | Sound Hub Denmark" userId="11fd6e67-6ba5-462a-9cba-49086f95a5d8" providerId="ADAL" clId="{764C1A2B-0157-4A25-AF3E-8BD7755CFC04}" dt="2022-03-13T12:18:31.997" v="11315" actId="478"/>
          <ac:spMkLst>
            <pc:docMk/>
            <pc:sldMk cId="2658105295" sldId="263"/>
            <ac:spMk id="2" creationId="{DBB530D4-ED78-4000-8020-88568D2E02F1}"/>
          </ac:spMkLst>
        </pc:spChg>
        <pc:spChg chg="add del mod">
          <ac:chgData name="Knud Funch | Sound Hub Denmark" userId="11fd6e67-6ba5-462a-9cba-49086f95a5d8" providerId="ADAL" clId="{764C1A2B-0157-4A25-AF3E-8BD7755CFC04}" dt="2022-03-13T12:18:42.299" v="11316" actId="478"/>
          <ac:spMkLst>
            <pc:docMk/>
            <pc:sldMk cId="2658105295" sldId="263"/>
            <ac:spMk id="6" creationId="{DEC8AE21-491C-4140-812D-915FBE62CFAF}"/>
          </ac:spMkLst>
        </pc:spChg>
        <pc:spChg chg="mod">
          <ac:chgData name="Knud Funch | Sound Hub Denmark" userId="11fd6e67-6ba5-462a-9cba-49086f95a5d8" providerId="ADAL" clId="{764C1A2B-0157-4A25-AF3E-8BD7755CFC04}" dt="2022-03-13T12:18:57.440" v="11326" actId="20577"/>
          <ac:spMkLst>
            <pc:docMk/>
            <pc:sldMk cId="2658105295" sldId="263"/>
            <ac:spMk id="9" creationId="{85DE1F17-CF23-4B3E-93CB-A9DFBAE19085}"/>
          </ac:spMkLst>
        </pc:spChg>
        <pc:spChg chg="mod">
          <ac:chgData name="Knud Funch | Sound Hub Denmark" userId="11fd6e67-6ba5-462a-9cba-49086f95a5d8" providerId="ADAL" clId="{764C1A2B-0157-4A25-AF3E-8BD7755CFC04}" dt="2022-03-13T12:18:43.432" v="11317"/>
          <ac:spMkLst>
            <pc:docMk/>
            <pc:sldMk cId="2658105295" sldId="263"/>
            <ac:spMk id="11" creationId="{2A438C29-A94E-4362-B1D6-967D0F01F63E}"/>
          </ac:spMkLst>
        </pc:spChg>
        <pc:grpChg chg="add mod">
          <ac:chgData name="Knud Funch | Sound Hub Denmark" userId="11fd6e67-6ba5-462a-9cba-49086f95a5d8" providerId="ADAL" clId="{764C1A2B-0157-4A25-AF3E-8BD7755CFC04}" dt="2022-03-13T12:18:43.432" v="11317"/>
          <ac:grpSpMkLst>
            <pc:docMk/>
            <pc:sldMk cId="2658105295" sldId="263"/>
            <ac:grpSpMk id="7" creationId="{09B5DD00-150E-461C-8C34-447E7BA7EEC7}"/>
          </ac:grpSpMkLst>
        </pc:grpChg>
        <pc:grpChg chg="mod">
          <ac:chgData name="Knud Funch | Sound Hub Denmark" userId="11fd6e67-6ba5-462a-9cba-49086f95a5d8" providerId="ADAL" clId="{764C1A2B-0157-4A25-AF3E-8BD7755CFC04}" dt="2022-03-13T12:18:43.432" v="11317"/>
          <ac:grpSpMkLst>
            <pc:docMk/>
            <pc:sldMk cId="2658105295" sldId="263"/>
            <ac:grpSpMk id="8" creationId="{77FB85B7-CE70-4B9C-929E-78FF492FA499}"/>
          </ac:grpSpMkLst>
        </pc:grpChg>
        <pc:picChg chg="mod">
          <ac:chgData name="Knud Funch | Sound Hub Denmark" userId="11fd6e67-6ba5-462a-9cba-49086f95a5d8" providerId="ADAL" clId="{764C1A2B-0157-4A25-AF3E-8BD7755CFC04}" dt="2022-03-13T12:18:17.468" v="11314" actId="1076"/>
          <ac:picMkLst>
            <pc:docMk/>
            <pc:sldMk cId="2658105295" sldId="263"/>
            <ac:picMk id="3" creationId="{95483E20-18E7-4EB2-8F0C-F9A2CF2EB5BA}"/>
          </ac:picMkLst>
        </pc:picChg>
        <pc:picChg chg="mod">
          <ac:chgData name="Knud Funch | Sound Hub Denmark" userId="11fd6e67-6ba5-462a-9cba-49086f95a5d8" providerId="ADAL" clId="{764C1A2B-0157-4A25-AF3E-8BD7755CFC04}" dt="2022-03-13T12:18:15.148" v="11313" actId="1076"/>
          <ac:picMkLst>
            <pc:docMk/>
            <pc:sldMk cId="2658105295" sldId="263"/>
            <ac:picMk id="4" creationId="{2EF277AE-8D6A-41C2-BF84-0237871591F0}"/>
          </ac:picMkLst>
        </pc:picChg>
        <pc:picChg chg="mod">
          <ac:chgData name="Knud Funch | Sound Hub Denmark" userId="11fd6e67-6ba5-462a-9cba-49086f95a5d8" providerId="ADAL" clId="{764C1A2B-0157-4A25-AF3E-8BD7755CFC04}" dt="2022-03-13T12:18:43.432" v="11317"/>
          <ac:picMkLst>
            <pc:docMk/>
            <pc:sldMk cId="2658105295" sldId="263"/>
            <ac:picMk id="10" creationId="{3F8A227F-3CCC-41D0-9E9C-F88D5F629ACE}"/>
          </ac:picMkLst>
        </pc:picChg>
      </pc:sldChg>
      <pc:sldChg chg="del">
        <pc:chgData name="Knud Funch | Sound Hub Denmark" userId="11fd6e67-6ba5-462a-9cba-49086f95a5d8" providerId="ADAL" clId="{764C1A2B-0157-4A25-AF3E-8BD7755CFC04}" dt="2022-03-13T17:05:29.995" v="19762" actId="47"/>
        <pc:sldMkLst>
          <pc:docMk/>
          <pc:sldMk cId="2672120260" sldId="264"/>
        </pc:sldMkLst>
      </pc:sldChg>
      <pc:sldChg chg="del">
        <pc:chgData name="Knud Funch | Sound Hub Denmark" userId="11fd6e67-6ba5-462a-9cba-49086f95a5d8" providerId="ADAL" clId="{764C1A2B-0157-4A25-AF3E-8BD7755CFC04}" dt="2022-03-13T17:05:03.269" v="19761" actId="47"/>
        <pc:sldMkLst>
          <pc:docMk/>
          <pc:sldMk cId="3818767865" sldId="423"/>
        </pc:sldMkLst>
      </pc:sldChg>
      <pc:sldChg chg="del">
        <pc:chgData name="Knud Funch | Sound Hub Denmark" userId="11fd6e67-6ba5-462a-9cba-49086f95a5d8" providerId="ADAL" clId="{764C1A2B-0157-4A25-AF3E-8BD7755CFC04}" dt="2022-03-13T17:04:54.320" v="19760" actId="47"/>
        <pc:sldMkLst>
          <pc:docMk/>
          <pc:sldMk cId="1632759310" sldId="424"/>
        </pc:sldMkLst>
      </pc:sldChg>
      <pc:sldChg chg="del">
        <pc:chgData name="Knud Funch | Sound Hub Denmark" userId="11fd6e67-6ba5-462a-9cba-49086f95a5d8" providerId="ADAL" clId="{764C1A2B-0157-4A25-AF3E-8BD7755CFC04}" dt="2022-03-13T17:05:29.995" v="19762" actId="47"/>
        <pc:sldMkLst>
          <pc:docMk/>
          <pc:sldMk cId="317543196" sldId="436"/>
        </pc:sldMkLst>
      </pc:sldChg>
      <pc:sldChg chg="del">
        <pc:chgData name="Knud Funch | Sound Hub Denmark" userId="11fd6e67-6ba5-462a-9cba-49086f95a5d8" providerId="ADAL" clId="{764C1A2B-0157-4A25-AF3E-8BD7755CFC04}" dt="2022-03-13T17:05:29.995" v="19762" actId="47"/>
        <pc:sldMkLst>
          <pc:docMk/>
          <pc:sldMk cId="1996251370" sldId="437"/>
        </pc:sldMkLst>
      </pc:sldChg>
      <pc:sldChg chg="del">
        <pc:chgData name="Knud Funch | Sound Hub Denmark" userId="11fd6e67-6ba5-462a-9cba-49086f95a5d8" providerId="ADAL" clId="{764C1A2B-0157-4A25-AF3E-8BD7755CFC04}" dt="2022-03-13T17:05:29.995" v="19762" actId="47"/>
        <pc:sldMkLst>
          <pc:docMk/>
          <pc:sldMk cId="2586364781" sldId="438"/>
        </pc:sldMkLst>
      </pc:sldChg>
      <pc:sldChg chg="addSp delSp modSp mod ord modNotesTx">
        <pc:chgData name="Knud Funch | Sound Hub Denmark" userId="11fd6e67-6ba5-462a-9cba-49086f95a5d8" providerId="ADAL" clId="{764C1A2B-0157-4A25-AF3E-8BD7755CFC04}" dt="2022-03-13T13:50:51.378" v="12689" actId="20577"/>
        <pc:sldMkLst>
          <pc:docMk/>
          <pc:sldMk cId="3890611151" sldId="439"/>
        </pc:sldMkLst>
        <pc:spChg chg="del">
          <ac:chgData name="Knud Funch | Sound Hub Denmark" userId="11fd6e67-6ba5-462a-9cba-49086f95a5d8" providerId="ADAL" clId="{764C1A2B-0157-4A25-AF3E-8BD7755CFC04}" dt="2022-03-13T12:23:54.903" v="12041" actId="478"/>
          <ac:spMkLst>
            <pc:docMk/>
            <pc:sldMk cId="3890611151" sldId="439"/>
            <ac:spMk id="2" creationId="{0D3E2815-CEBD-4AF7-8E2A-F88A1BDFBEDA}"/>
          </ac:spMkLst>
        </pc:spChg>
        <pc:spChg chg="mod">
          <ac:chgData name="Knud Funch | Sound Hub Denmark" userId="11fd6e67-6ba5-462a-9cba-49086f95a5d8" providerId="ADAL" clId="{764C1A2B-0157-4A25-AF3E-8BD7755CFC04}" dt="2022-03-13T12:23:48.389" v="12039"/>
          <ac:spMkLst>
            <pc:docMk/>
            <pc:sldMk cId="3890611151" sldId="439"/>
            <ac:spMk id="6" creationId="{D66F5487-AA21-4555-923B-746C79BD3971}"/>
          </ac:spMkLst>
        </pc:spChg>
        <pc:spChg chg="mod">
          <ac:chgData name="Knud Funch | Sound Hub Denmark" userId="11fd6e67-6ba5-462a-9cba-49086f95a5d8" providerId="ADAL" clId="{764C1A2B-0157-4A25-AF3E-8BD7755CFC04}" dt="2022-03-13T12:23:48.389" v="12039"/>
          <ac:spMkLst>
            <pc:docMk/>
            <pc:sldMk cId="3890611151" sldId="439"/>
            <ac:spMk id="8" creationId="{84633C82-9CAD-42C5-8718-BC746600E99A}"/>
          </ac:spMkLst>
        </pc:spChg>
        <pc:spChg chg="add del mod">
          <ac:chgData name="Knud Funch | Sound Hub Denmark" userId="11fd6e67-6ba5-462a-9cba-49086f95a5d8" providerId="ADAL" clId="{764C1A2B-0157-4A25-AF3E-8BD7755CFC04}" dt="2022-03-13T12:23:57.537" v="12042" actId="478"/>
          <ac:spMkLst>
            <pc:docMk/>
            <pc:sldMk cId="3890611151" sldId="439"/>
            <ac:spMk id="10" creationId="{1C59B981-DAFC-4B3D-B679-5A83AEFCC15B}"/>
          </ac:spMkLst>
        </pc:spChg>
        <pc:spChg chg="mod">
          <ac:chgData name="Knud Funch | Sound Hub Denmark" userId="11fd6e67-6ba5-462a-9cba-49086f95a5d8" providerId="ADAL" clId="{764C1A2B-0157-4A25-AF3E-8BD7755CFC04}" dt="2022-03-13T12:24:56.554" v="12083"/>
          <ac:spMkLst>
            <pc:docMk/>
            <pc:sldMk cId="3890611151" sldId="439"/>
            <ac:spMk id="13" creationId="{1166FBAE-C569-41C3-B6D2-639E74A54B38}"/>
          </ac:spMkLst>
        </pc:spChg>
        <pc:spChg chg="mod">
          <ac:chgData name="Knud Funch | Sound Hub Denmark" userId="11fd6e67-6ba5-462a-9cba-49086f95a5d8" providerId="ADAL" clId="{764C1A2B-0157-4A25-AF3E-8BD7755CFC04}" dt="2022-03-13T12:24:56.554" v="12083"/>
          <ac:spMkLst>
            <pc:docMk/>
            <pc:sldMk cId="3890611151" sldId="439"/>
            <ac:spMk id="15" creationId="{9254FADC-9F3E-4092-98E7-56221C950F4F}"/>
          </ac:spMkLst>
        </pc:spChg>
        <pc:grpChg chg="add del mod">
          <ac:chgData name="Knud Funch | Sound Hub Denmark" userId="11fd6e67-6ba5-462a-9cba-49086f95a5d8" providerId="ADAL" clId="{764C1A2B-0157-4A25-AF3E-8BD7755CFC04}" dt="2022-03-13T12:23:52.113" v="12040"/>
          <ac:grpSpMkLst>
            <pc:docMk/>
            <pc:sldMk cId="3890611151" sldId="439"/>
            <ac:grpSpMk id="4" creationId="{ED5AAED4-23C1-46D9-BDAA-97830258B8AA}"/>
          </ac:grpSpMkLst>
        </pc:grpChg>
        <pc:grpChg chg="mod">
          <ac:chgData name="Knud Funch | Sound Hub Denmark" userId="11fd6e67-6ba5-462a-9cba-49086f95a5d8" providerId="ADAL" clId="{764C1A2B-0157-4A25-AF3E-8BD7755CFC04}" dt="2022-03-13T12:23:48.389" v="12039"/>
          <ac:grpSpMkLst>
            <pc:docMk/>
            <pc:sldMk cId="3890611151" sldId="439"/>
            <ac:grpSpMk id="5" creationId="{B9B7E0D4-A71C-4ADC-8AA7-3945FE1BA4DD}"/>
          </ac:grpSpMkLst>
        </pc:grpChg>
        <pc:grpChg chg="add mod">
          <ac:chgData name="Knud Funch | Sound Hub Denmark" userId="11fd6e67-6ba5-462a-9cba-49086f95a5d8" providerId="ADAL" clId="{764C1A2B-0157-4A25-AF3E-8BD7755CFC04}" dt="2022-03-13T12:24:56.554" v="12083"/>
          <ac:grpSpMkLst>
            <pc:docMk/>
            <pc:sldMk cId="3890611151" sldId="439"/>
            <ac:grpSpMk id="11" creationId="{7459AE16-F1C0-4A7A-998B-0CC73DBE6559}"/>
          </ac:grpSpMkLst>
        </pc:grpChg>
        <pc:grpChg chg="mod">
          <ac:chgData name="Knud Funch | Sound Hub Denmark" userId="11fd6e67-6ba5-462a-9cba-49086f95a5d8" providerId="ADAL" clId="{764C1A2B-0157-4A25-AF3E-8BD7755CFC04}" dt="2022-03-13T12:24:56.554" v="12083"/>
          <ac:grpSpMkLst>
            <pc:docMk/>
            <pc:sldMk cId="3890611151" sldId="439"/>
            <ac:grpSpMk id="12" creationId="{E3FAEFEF-2A54-454C-BF09-06EA58DF16F0}"/>
          </ac:grpSpMkLst>
        </pc:grpChg>
        <pc:picChg chg="mod">
          <ac:chgData name="Knud Funch | Sound Hub Denmark" userId="11fd6e67-6ba5-462a-9cba-49086f95a5d8" providerId="ADAL" clId="{764C1A2B-0157-4A25-AF3E-8BD7755CFC04}" dt="2022-03-13T13:45:11.969" v="12124" actId="1076"/>
          <ac:picMkLst>
            <pc:docMk/>
            <pc:sldMk cId="3890611151" sldId="439"/>
            <ac:picMk id="3" creationId="{3D5CF0AF-ADEF-43B1-82BD-40A110D0CB85}"/>
          </ac:picMkLst>
        </pc:picChg>
        <pc:picChg chg="mod">
          <ac:chgData name="Knud Funch | Sound Hub Denmark" userId="11fd6e67-6ba5-462a-9cba-49086f95a5d8" providerId="ADAL" clId="{764C1A2B-0157-4A25-AF3E-8BD7755CFC04}" dt="2022-03-13T12:23:48.389" v="12039"/>
          <ac:picMkLst>
            <pc:docMk/>
            <pc:sldMk cId="3890611151" sldId="439"/>
            <ac:picMk id="7" creationId="{1A18B172-666F-4F03-A0FA-51B126F8FAF3}"/>
          </ac:picMkLst>
        </pc:picChg>
        <pc:picChg chg="mod">
          <ac:chgData name="Knud Funch | Sound Hub Denmark" userId="11fd6e67-6ba5-462a-9cba-49086f95a5d8" providerId="ADAL" clId="{764C1A2B-0157-4A25-AF3E-8BD7755CFC04}" dt="2022-03-13T12:24:56.554" v="12083"/>
          <ac:picMkLst>
            <pc:docMk/>
            <pc:sldMk cId="3890611151" sldId="439"/>
            <ac:picMk id="14" creationId="{16311173-E46E-4940-986C-CBE0B03585CC}"/>
          </ac:picMkLst>
        </pc:picChg>
        <pc:picChg chg="add mod">
          <ac:chgData name="Knud Funch | Sound Hub Denmark" userId="11fd6e67-6ba5-462a-9cba-49086f95a5d8" providerId="ADAL" clId="{764C1A2B-0157-4A25-AF3E-8BD7755CFC04}" dt="2022-03-13T13:44:27.085" v="12120" actId="1076"/>
          <ac:picMkLst>
            <pc:docMk/>
            <pc:sldMk cId="3890611151" sldId="439"/>
            <ac:picMk id="16" creationId="{108C4A50-7FF0-4371-9B18-EECA5B2DEA86}"/>
          </ac:picMkLst>
        </pc:picChg>
        <pc:picChg chg="add mod">
          <ac:chgData name="Knud Funch | Sound Hub Denmark" userId="11fd6e67-6ba5-462a-9cba-49086f95a5d8" providerId="ADAL" clId="{764C1A2B-0157-4A25-AF3E-8BD7755CFC04}" dt="2022-03-13T13:44:27.085" v="12120" actId="1076"/>
          <ac:picMkLst>
            <pc:docMk/>
            <pc:sldMk cId="3890611151" sldId="439"/>
            <ac:picMk id="17" creationId="{E8EEB5C1-C2AA-4CD1-980C-3C4F29924E97}"/>
          </ac:picMkLst>
        </pc:picChg>
        <pc:cxnChg chg="add mod">
          <ac:chgData name="Knud Funch | Sound Hub Denmark" userId="11fd6e67-6ba5-462a-9cba-49086f95a5d8" providerId="ADAL" clId="{764C1A2B-0157-4A25-AF3E-8BD7755CFC04}" dt="2022-03-13T13:44:59.707" v="12122" actId="208"/>
          <ac:cxnSpMkLst>
            <pc:docMk/>
            <pc:sldMk cId="3890611151" sldId="439"/>
            <ac:cxnSpMk id="19" creationId="{30835F0F-7E64-464F-B45A-8B113BD228C1}"/>
          </ac:cxnSpMkLst>
        </pc:cxnChg>
        <pc:cxnChg chg="add mod">
          <ac:chgData name="Knud Funch | Sound Hub Denmark" userId="11fd6e67-6ba5-462a-9cba-49086f95a5d8" providerId="ADAL" clId="{764C1A2B-0157-4A25-AF3E-8BD7755CFC04}" dt="2022-03-13T13:46:15.385" v="12128" actId="692"/>
          <ac:cxnSpMkLst>
            <pc:docMk/>
            <pc:sldMk cId="3890611151" sldId="439"/>
            <ac:cxnSpMk id="21" creationId="{D716415D-35E1-4744-AC10-FD795D70A58B}"/>
          </ac:cxnSpMkLst>
        </pc:cxnChg>
      </pc:sldChg>
      <pc:sldChg chg="addSp delSp modSp mod ord modNotesTx">
        <pc:chgData name="Knud Funch | Sound Hub Denmark" userId="11fd6e67-6ba5-462a-9cba-49086f95a5d8" providerId="ADAL" clId="{764C1A2B-0157-4A25-AF3E-8BD7755CFC04}" dt="2022-03-13T13:52:07.976" v="12752" actId="20577"/>
        <pc:sldMkLst>
          <pc:docMk/>
          <pc:sldMk cId="322645300" sldId="440"/>
        </pc:sldMkLst>
        <pc:spChg chg="del">
          <ac:chgData name="Knud Funch | Sound Hub Denmark" userId="11fd6e67-6ba5-462a-9cba-49086f95a5d8" providerId="ADAL" clId="{764C1A2B-0157-4A25-AF3E-8BD7755CFC04}" dt="2022-03-13T12:24:03.293" v="12043" actId="478"/>
          <ac:spMkLst>
            <pc:docMk/>
            <pc:sldMk cId="322645300" sldId="440"/>
            <ac:spMk id="3" creationId="{F7691971-B975-4FBB-8C1F-02B12E139EAD}"/>
          </ac:spMkLst>
        </pc:spChg>
        <pc:spChg chg="mod">
          <ac:chgData name="Knud Funch | Sound Hub Denmark" userId="11fd6e67-6ba5-462a-9cba-49086f95a5d8" providerId="ADAL" clId="{764C1A2B-0157-4A25-AF3E-8BD7755CFC04}" dt="2022-03-13T12:25:00.129" v="12084"/>
          <ac:spMkLst>
            <pc:docMk/>
            <pc:sldMk cId="322645300" sldId="440"/>
            <ac:spMk id="8" creationId="{7612038F-6960-481F-B650-78009BE597C9}"/>
          </ac:spMkLst>
        </pc:spChg>
        <pc:spChg chg="mod">
          <ac:chgData name="Knud Funch | Sound Hub Denmark" userId="11fd6e67-6ba5-462a-9cba-49086f95a5d8" providerId="ADAL" clId="{764C1A2B-0157-4A25-AF3E-8BD7755CFC04}" dt="2022-03-13T12:25:00.129" v="12084"/>
          <ac:spMkLst>
            <pc:docMk/>
            <pc:sldMk cId="322645300" sldId="440"/>
            <ac:spMk id="10" creationId="{F1FD323F-E884-4517-ABE8-28FA3C907C72}"/>
          </ac:spMkLst>
        </pc:spChg>
        <pc:grpChg chg="add mod">
          <ac:chgData name="Knud Funch | Sound Hub Denmark" userId="11fd6e67-6ba5-462a-9cba-49086f95a5d8" providerId="ADAL" clId="{764C1A2B-0157-4A25-AF3E-8BD7755CFC04}" dt="2022-03-13T12:25:00.129" v="12084"/>
          <ac:grpSpMkLst>
            <pc:docMk/>
            <pc:sldMk cId="322645300" sldId="440"/>
            <ac:grpSpMk id="6" creationId="{C2BCD5F9-CFCE-41C8-8286-F5F675909E46}"/>
          </ac:grpSpMkLst>
        </pc:grpChg>
        <pc:grpChg chg="mod">
          <ac:chgData name="Knud Funch | Sound Hub Denmark" userId="11fd6e67-6ba5-462a-9cba-49086f95a5d8" providerId="ADAL" clId="{764C1A2B-0157-4A25-AF3E-8BD7755CFC04}" dt="2022-03-13T12:25:00.129" v="12084"/>
          <ac:grpSpMkLst>
            <pc:docMk/>
            <pc:sldMk cId="322645300" sldId="440"/>
            <ac:grpSpMk id="7" creationId="{789905C3-CA60-4EC8-BFD6-B83B0C487C23}"/>
          </ac:grpSpMkLst>
        </pc:grpChg>
        <pc:picChg chg="mod">
          <ac:chgData name="Knud Funch | Sound Hub Denmark" userId="11fd6e67-6ba5-462a-9cba-49086f95a5d8" providerId="ADAL" clId="{764C1A2B-0157-4A25-AF3E-8BD7755CFC04}" dt="2022-03-13T12:25:19.217" v="12091" actId="1076"/>
          <ac:picMkLst>
            <pc:docMk/>
            <pc:sldMk cId="322645300" sldId="440"/>
            <ac:picMk id="4" creationId="{FC256674-EF18-4E51-AAF2-F6A6AB5EB175}"/>
          </ac:picMkLst>
        </pc:picChg>
        <pc:picChg chg="mod">
          <ac:chgData name="Knud Funch | Sound Hub Denmark" userId="11fd6e67-6ba5-462a-9cba-49086f95a5d8" providerId="ADAL" clId="{764C1A2B-0157-4A25-AF3E-8BD7755CFC04}" dt="2022-03-13T12:25:24.440" v="12092" actId="1076"/>
          <ac:picMkLst>
            <pc:docMk/>
            <pc:sldMk cId="322645300" sldId="440"/>
            <ac:picMk id="5" creationId="{CDBACA77-9684-45E4-B51F-77FD93A4399C}"/>
          </ac:picMkLst>
        </pc:picChg>
        <pc:picChg chg="mod">
          <ac:chgData name="Knud Funch | Sound Hub Denmark" userId="11fd6e67-6ba5-462a-9cba-49086f95a5d8" providerId="ADAL" clId="{764C1A2B-0157-4A25-AF3E-8BD7755CFC04}" dt="2022-03-13T12:25:00.129" v="12084"/>
          <ac:picMkLst>
            <pc:docMk/>
            <pc:sldMk cId="322645300" sldId="440"/>
            <ac:picMk id="9" creationId="{D51BE163-694C-4105-AED3-A5967962F158}"/>
          </ac:picMkLst>
        </pc:picChg>
        <pc:picChg chg="mod">
          <ac:chgData name="Knud Funch | Sound Hub Denmark" userId="11fd6e67-6ba5-462a-9cba-49086f95a5d8" providerId="ADAL" clId="{764C1A2B-0157-4A25-AF3E-8BD7755CFC04}" dt="2022-03-13T13:51:02.153" v="12690" actId="14100"/>
          <ac:picMkLst>
            <pc:docMk/>
            <pc:sldMk cId="322645300" sldId="440"/>
            <ac:picMk id="2050" creationId="{6434A539-7912-43F1-B752-E9599C821F2D}"/>
          </ac:picMkLst>
        </pc:picChg>
      </pc:sldChg>
      <pc:sldChg chg="modSp mod modNotesTx">
        <pc:chgData name="Knud Funch | Sound Hub Denmark" userId="11fd6e67-6ba5-462a-9cba-49086f95a5d8" providerId="ADAL" clId="{764C1A2B-0157-4A25-AF3E-8BD7755CFC04}" dt="2022-03-13T10:10:58.812" v="5952" actId="20577"/>
        <pc:sldMkLst>
          <pc:docMk/>
          <pc:sldMk cId="4040466343" sldId="441"/>
        </pc:sldMkLst>
        <pc:spChg chg="mod">
          <ac:chgData name="Knud Funch | Sound Hub Denmark" userId="11fd6e67-6ba5-462a-9cba-49086f95a5d8" providerId="ADAL" clId="{764C1A2B-0157-4A25-AF3E-8BD7755CFC04}" dt="2022-03-13T10:10:58.812" v="5952" actId="20577"/>
          <ac:spMkLst>
            <pc:docMk/>
            <pc:sldMk cId="4040466343" sldId="441"/>
            <ac:spMk id="6" creationId="{5AD75CC5-627B-40D7-8DA8-D741E33083EB}"/>
          </ac:spMkLst>
        </pc:spChg>
      </pc:sldChg>
      <pc:sldChg chg="ord">
        <pc:chgData name="Knud Funch | Sound Hub Denmark" userId="11fd6e67-6ba5-462a-9cba-49086f95a5d8" providerId="ADAL" clId="{764C1A2B-0157-4A25-AF3E-8BD7755CFC04}" dt="2022-03-13T16:14:28.951" v="18276"/>
        <pc:sldMkLst>
          <pc:docMk/>
          <pc:sldMk cId="87815887" sldId="443"/>
        </pc:sldMkLst>
      </pc:sldChg>
      <pc:sldChg chg="addSp delSp modSp mod ord modNotesTx">
        <pc:chgData name="Knud Funch | Sound Hub Denmark" userId="11fd6e67-6ba5-462a-9cba-49086f95a5d8" providerId="ADAL" clId="{764C1A2B-0157-4A25-AF3E-8BD7755CFC04}" dt="2022-03-13T16:13:42.978" v="18274" actId="20577"/>
        <pc:sldMkLst>
          <pc:docMk/>
          <pc:sldMk cId="3889101657" sldId="444"/>
        </pc:sldMkLst>
        <pc:spChg chg="del mod">
          <ac:chgData name="Knud Funch | Sound Hub Denmark" userId="11fd6e67-6ba5-462a-9cba-49086f95a5d8" providerId="ADAL" clId="{764C1A2B-0157-4A25-AF3E-8BD7755CFC04}" dt="2022-03-13T15:17:50.585" v="15763" actId="478"/>
          <ac:spMkLst>
            <pc:docMk/>
            <pc:sldMk cId="3889101657" sldId="444"/>
            <ac:spMk id="5" creationId="{515FE3DB-A58F-46C0-A143-260289B6A483}"/>
          </ac:spMkLst>
        </pc:spChg>
        <pc:spChg chg="del">
          <ac:chgData name="Knud Funch | Sound Hub Denmark" userId="11fd6e67-6ba5-462a-9cba-49086f95a5d8" providerId="ADAL" clId="{764C1A2B-0157-4A25-AF3E-8BD7755CFC04}" dt="2022-03-13T15:17:50.585" v="15763" actId="478"/>
          <ac:spMkLst>
            <pc:docMk/>
            <pc:sldMk cId="3889101657" sldId="444"/>
            <ac:spMk id="9" creationId="{1020DE01-4B6D-4C82-85CE-8DE71EB65210}"/>
          </ac:spMkLst>
        </pc:spChg>
        <pc:spChg chg="mod">
          <ac:chgData name="Knud Funch | Sound Hub Denmark" userId="11fd6e67-6ba5-462a-9cba-49086f95a5d8" providerId="ADAL" clId="{764C1A2B-0157-4A25-AF3E-8BD7755CFC04}" dt="2022-03-13T15:45:32.713" v="17527" actId="20577"/>
          <ac:spMkLst>
            <pc:docMk/>
            <pc:sldMk cId="3889101657" sldId="444"/>
            <ac:spMk id="10" creationId="{C09637E6-3152-402A-BB63-32E63574B1AF}"/>
          </ac:spMkLst>
        </pc:spChg>
        <pc:spChg chg="mod">
          <ac:chgData name="Knud Funch | Sound Hub Denmark" userId="11fd6e67-6ba5-462a-9cba-49086f95a5d8" providerId="ADAL" clId="{764C1A2B-0157-4A25-AF3E-8BD7755CFC04}" dt="2022-03-13T15:43:54.245" v="17452"/>
          <ac:spMkLst>
            <pc:docMk/>
            <pc:sldMk cId="3889101657" sldId="444"/>
            <ac:spMk id="12" creationId="{5842A40F-9ACD-4CCF-92C0-73E7E3C3B606}"/>
          </ac:spMkLst>
        </pc:spChg>
        <pc:grpChg chg="add mod">
          <ac:chgData name="Knud Funch | Sound Hub Denmark" userId="11fd6e67-6ba5-462a-9cba-49086f95a5d8" providerId="ADAL" clId="{764C1A2B-0157-4A25-AF3E-8BD7755CFC04}" dt="2022-03-13T15:43:54.245" v="17452"/>
          <ac:grpSpMkLst>
            <pc:docMk/>
            <pc:sldMk cId="3889101657" sldId="444"/>
            <ac:grpSpMk id="6" creationId="{A5A2C223-6533-4031-BD86-28293C4A246D}"/>
          </ac:grpSpMkLst>
        </pc:grpChg>
        <pc:grpChg chg="mod">
          <ac:chgData name="Knud Funch | Sound Hub Denmark" userId="11fd6e67-6ba5-462a-9cba-49086f95a5d8" providerId="ADAL" clId="{764C1A2B-0157-4A25-AF3E-8BD7755CFC04}" dt="2022-03-13T15:43:54.245" v="17452"/>
          <ac:grpSpMkLst>
            <pc:docMk/>
            <pc:sldMk cId="3889101657" sldId="444"/>
            <ac:grpSpMk id="8" creationId="{8AE14A7A-FCC5-4F8B-9A53-4753B8E725BF}"/>
          </ac:grpSpMkLst>
        </pc:grpChg>
        <pc:picChg chg="mod">
          <ac:chgData name="Knud Funch | Sound Hub Denmark" userId="11fd6e67-6ba5-462a-9cba-49086f95a5d8" providerId="ADAL" clId="{764C1A2B-0157-4A25-AF3E-8BD7755CFC04}" dt="2022-03-13T16:03:48.826" v="17542" actId="1076"/>
          <ac:picMkLst>
            <pc:docMk/>
            <pc:sldMk cId="3889101657" sldId="444"/>
            <ac:picMk id="3" creationId="{0E785508-56F5-45A9-B4D7-76329FFA5B43}"/>
          </ac:picMkLst>
        </pc:picChg>
        <pc:picChg chg="mod">
          <ac:chgData name="Knud Funch | Sound Hub Denmark" userId="11fd6e67-6ba5-462a-9cba-49086f95a5d8" providerId="ADAL" clId="{764C1A2B-0157-4A25-AF3E-8BD7755CFC04}" dt="2022-03-13T16:03:42.758" v="17541" actId="1076"/>
          <ac:picMkLst>
            <pc:docMk/>
            <pc:sldMk cId="3889101657" sldId="444"/>
            <ac:picMk id="7" creationId="{030BA62F-5E13-4DED-A04D-B9F629523987}"/>
          </ac:picMkLst>
        </pc:picChg>
        <pc:picChg chg="mod">
          <ac:chgData name="Knud Funch | Sound Hub Denmark" userId="11fd6e67-6ba5-462a-9cba-49086f95a5d8" providerId="ADAL" clId="{764C1A2B-0157-4A25-AF3E-8BD7755CFC04}" dt="2022-03-13T15:43:54.245" v="17452"/>
          <ac:picMkLst>
            <pc:docMk/>
            <pc:sldMk cId="3889101657" sldId="444"/>
            <ac:picMk id="11" creationId="{3718F503-FB7C-4835-9B94-2C1D7F2B46C8}"/>
          </ac:picMkLst>
        </pc:picChg>
        <pc:picChg chg="add mod">
          <ac:chgData name="Knud Funch | Sound Hub Denmark" userId="11fd6e67-6ba5-462a-9cba-49086f95a5d8" providerId="ADAL" clId="{764C1A2B-0157-4A25-AF3E-8BD7755CFC04}" dt="2022-03-13T16:03:48.826" v="17542" actId="1076"/>
          <ac:picMkLst>
            <pc:docMk/>
            <pc:sldMk cId="3889101657" sldId="444"/>
            <ac:picMk id="2050" creationId="{F5F7EC51-4F25-4BA9-BF9C-FB676323485A}"/>
          </ac:picMkLst>
        </pc:picChg>
        <pc:picChg chg="add mod">
          <ac:chgData name="Knud Funch | Sound Hub Denmark" userId="11fd6e67-6ba5-462a-9cba-49086f95a5d8" providerId="ADAL" clId="{764C1A2B-0157-4A25-AF3E-8BD7755CFC04}" dt="2022-03-13T16:03:42.758" v="17541" actId="1076"/>
          <ac:picMkLst>
            <pc:docMk/>
            <pc:sldMk cId="3889101657" sldId="444"/>
            <ac:picMk id="2051" creationId="{59A60E21-1542-4795-AE5F-29F6712127DE}"/>
          </ac:picMkLst>
        </pc:picChg>
      </pc:sldChg>
      <pc:sldChg chg="addSp delSp modSp mod ord modNotesTx">
        <pc:chgData name="Knud Funch | Sound Hub Denmark" userId="11fd6e67-6ba5-462a-9cba-49086f95a5d8" providerId="ADAL" clId="{764C1A2B-0157-4A25-AF3E-8BD7755CFC04}" dt="2022-03-13T17:22:36.489" v="20160" actId="1076"/>
        <pc:sldMkLst>
          <pc:docMk/>
          <pc:sldMk cId="1140917556" sldId="445"/>
        </pc:sldMkLst>
        <pc:spChg chg="del mod">
          <ac:chgData name="Knud Funch | Sound Hub Denmark" userId="11fd6e67-6ba5-462a-9cba-49086f95a5d8" providerId="ADAL" clId="{764C1A2B-0157-4A25-AF3E-8BD7755CFC04}" dt="2022-03-13T16:52:42.667" v="18324" actId="478"/>
          <ac:spMkLst>
            <pc:docMk/>
            <pc:sldMk cId="1140917556" sldId="445"/>
            <ac:spMk id="5" creationId="{E4D64172-0006-48C1-ADD5-6A1901B56068}"/>
          </ac:spMkLst>
        </pc:spChg>
        <pc:spChg chg="mod">
          <ac:chgData name="Knud Funch | Sound Hub Denmark" userId="11fd6e67-6ba5-462a-9cba-49086f95a5d8" providerId="ADAL" clId="{764C1A2B-0157-4A25-AF3E-8BD7755CFC04}" dt="2022-03-13T16:50:11.939" v="18312" actId="20577"/>
          <ac:spMkLst>
            <pc:docMk/>
            <pc:sldMk cId="1140917556" sldId="445"/>
            <ac:spMk id="7" creationId="{48A97493-EAB8-4C6C-A93F-2F56CA06569D}"/>
          </ac:spMkLst>
        </pc:spChg>
        <pc:spChg chg="mod">
          <ac:chgData name="Knud Funch | Sound Hub Denmark" userId="11fd6e67-6ba5-462a-9cba-49086f95a5d8" providerId="ADAL" clId="{764C1A2B-0157-4A25-AF3E-8BD7755CFC04}" dt="2022-03-13T16:49:52.066" v="18283"/>
          <ac:spMkLst>
            <pc:docMk/>
            <pc:sldMk cId="1140917556" sldId="445"/>
            <ac:spMk id="9" creationId="{85440AFE-FD94-4637-A9BF-BE8699DCD1E7}"/>
          </ac:spMkLst>
        </pc:spChg>
        <pc:grpChg chg="add mod">
          <ac:chgData name="Knud Funch | Sound Hub Denmark" userId="11fd6e67-6ba5-462a-9cba-49086f95a5d8" providerId="ADAL" clId="{764C1A2B-0157-4A25-AF3E-8BD7755CFC04}" dt="2022-03-13T16:49:52.066" v="18283"/>
          <ac:grpSpMkLst>
            <pc:docMk/>
            <pc:sldMk cId="1140917556" sldId="445"/>
            <ac:grpSpMk id="4" creationId="{95895F82-18E5-4ED6-9701-68DE08E97AC0}"/>
          </ac:grpSpMkLst>
        </pc:grpChg>
        <pc:grpChg chg="mod">
          <ac:chgData name="Knud Funch | Sound Hub Denmark" userId="11fd6e67-6ba5-462a-9cba-49086f95a5d8" providerId="ADAL" clId="{764C1A2B-0157-4A25-AF3E-8BD7755CFC04}" dt="2022-03-13T16:49:52.066" v="18283"/>
          <ac:grpSpMkLst>
            <pc:docMk/>
            <pc:sldMk cId="1140917556" sldId="445"/>
            <ac:grpSpMk id="6" creationId="{709C0177-0976-43F2-A6A5-8D4BDC22A45A}"/>
          </ac:grpSpMkLst>
        </pc:grpChg>
        <pc:picChg chg="del mod">
          <ac:chgData name="Knud Funch | Sound Hub Denmark" userId="11fd6e67-6ba5-462a-9cba-49086f95a5d8" providerId="ADAL" clId="{764C1A2B-0157-4A25-AF3E-8BD7755CFC04}" dt="2022-03-13T16:52:24.738" v="18318" actId="478"/>
          <ac:picMkLst>
            <pc:docMk/>
            <pc:sldMk cId="1140917556" sldId="445"/>
            <ac:picMk id="3" creationId="{F047695C-AF58-474E-91FC-5E8D5969A8CE}"/>
          </ac:picMkLst>
        </pc:picChg>
        <pc:picChg chg="mod">
          <ac:chgData name="Knud Funch | Sound Hub Denmark" userId="11fd6e67-6ba5-462a-9cba-49086f95a5d8" providerId="ADAL" clId="{764C1A2B-0157-4A25-AF3E-8BD7755CFC04}" dt="2022-03-13T16:49:52.066" v="18283"/>
          <ac:picMkLst>
            <pc:docMk/>
            <pc:sldMk cId="1140917556" sldId="445"/>
            <ac:picMk id="8" creationId="{6AA8007D-AB77-49C9-A0D6-C7739A2D7481}"/>
          </ac:picMkLst>
        </pc:picChg>
        <pc:picChg chg="add mod">
          <ac:chgData name="Knud Funch | Sound Hub Denmark" userId="11fd6e67-6ba5-462a-9cba-49086f95a5d8" providerId="ADAL" clId="{764C1A2B-0157-4A25-AF3E-8BD7755CFC04}" dt="2022-03-13T17:22:36.489" v="20160" actId="1076"/>
          <ac:picMkLst>
            <pc:docMk/>
            <pc:sldMk cId="1140917556" sldId="445"/>
            <ac:picMk id="10" creationId="{4587FDF3-A048-4A4E-B52C-AC2A89EDC319}"/>
          </ac:picMkLst>
        </pc:picChg>
      </pc:sldChg>
      <pc:sldChg chg="modNotesTx">
        <pc:chgData name="Knud Funch | Sound Hub Denmark" userId="11fd6e67-6ba5-462a-9cba-49086f95a5d8" providerId="ADAL" clId="{764C1A2B-0157-4A25-AF3E-8BD7755CFC04}" dt="2022-03-13T10:49:10.124" v="7144" actId="6549"/>
        <pc:sldMkLst>
          <pc:docMk/>
          <pc:sldMk cId="883443483" sldId="446"/>
        </pc:sldMkLst>
      </pc:sldChg>
      <pc:sldChg chg="modSp mod ord modNotesTx">
        <pc:chgData name="Knud Funch | Sound Hub Denmark" userId="11fd6e67-6ba5-462a-9cba-49086f95a5d8" providerId="ADAL" clId="{764C1A2B-0157-4A25-AF3E-8BD7755CFC04}" dt="2022-03-13T08:48:13.766" v="304" actId="20577"/>
        <pc:sldMkLst>
          <pc:docMk/>
          <pc:sldMk cId="3080900575" sldId="448"/>
        </pc:sldMkLst>
        <pc:spChg chg="mod">
          <ac:chgData name="Knud Funch | Sound Hub Denmark" userId="11fd6e67-6ba5-462a-9cba-49086f95a5d8" providerId="ADAL" clId="{764C1A2B-0157-4A25-AF3E-8BD7755CFC04}" dt="2022-03-13T08:46:57.196" v="171" actId="20577"/>
          <ac:spMkLst>
            <pc:docMk/>
            <pc:sldMk cId="3080900575" sldId="448"/>
            <ac:spMk id="9" creationId="{E2057A5B-6B6B-4FB0-A34E-9919E13F2BD3}"/>
          </ac:spMkLst>
        </pc:spChg>
      </pc:sldChg>
      <pc:sldChg chg="delSp modSp del mod ord modNotesTx">
        <pc:chgData name="Knud Funch | Sound Hub Denmark" userId="11fd6e67-6ba5-462a-9cba-49086f95a5d8" providerId="ADAL" clId="{764C1A2B-0157-4A25-AF3E-8BD7755CFC04}" dt="2022-03-13T15:01:11.195" v="15289" actId="47"/>
        <pc:sldMkLst>
          <pc:docMk/>
          <pc:sldMk cId="669484783" sldId="449"/>
        </pc:sldMkLst>
        <pc:spChg chg="del">
          <ac:chgData name="Knud Funch | Sound Hub Denmark" userId="11fd6e67-6ba5-462a-9cba-49086f95a5d8" providerId="ADAL" clId="{764C1A2B-0157-4A25-AF3E-8BD7755CFC04}" dt="2022-03-13T11:38:20.946" v="8048" actId="478"/>
          <ac:spMkLst>
            <pc:docMk/>
            <pc:sldMk cId="669484783" sldId="449"/>
            <ac:spMk id="6" creationId="{A6C4B5DA-27CC-4570-B967-243B8D1A1A8B}"/>
          </ac:spMkLst>
        </pc:spChg>
        <pc:spChg chg="del mod">
          <ac:chgData name="Knud Funch | Sound Hub Denmark" userId="11fd6e67-6ba5-462a-9cba-49086f95a5d8" providerId="ADAL" clId="{764C1A2B-0157-4A25-AF3E-8BD7755CFC04}" dt="2022-03-13T11:43:48.682" v="8186"/>
          <ac:spMkLst>
            <pc:docMk/>
            <pc:sldMk cId="669484783" sldId="449"/>
            <ac:spMk id="9" creationId="{171D57B3-B001-40E9-B725-B77F3C99B42D}"/>
          </ac:spMkLst>
        </pc:spChg>
        <pc:picChg chg="del">
          <ac:chgData name="Knud Funch | Sound Hub Denmark" userId="11fd6e67-6ba5-462a-9cba-49086f95a5d8" providerId="ADAL" clId="{764C1A2B-0157-4A25-AF3E-8BD7755CFC04}" dt="2022-03-13T11:38:13.177" v="8045" actId="478"/>
          <ac:picMkLst>
            <pc:docMk/>
            <pc:sldMk cId="669484783" sldId="449"/>
            <ac:picMk id="3" creationId="{CED52B28-77A7-4023-9CF5-91962ADD9E58}"/>
          </ac:picMkLst>
        </pc:picChg>
        <pc:picChg chg="del mod">
          <ac:chgData name="Knud Funch | Sound Hub Denmark" userId="11fd6e67-6ba5-462a-9cba-49086f95a5d8" providerId="ADAL" clId="{764C1A2B-0157-4A25-AF3E-8BD7755CFC04}" dt="2022-03-13T11:39:20.265" v="8115" actId="478"/>
          <ac:picMkLst>
            <pc:docMk/>
            <pc:sldMk cId="669484783" sldId="449"/>
            <ac:picMk id="4" creationId="{BC3EC329-D25F-4355-A8D9-6ED83B8AC06B}"/>
          </ac:picMkLst>
        </pc:picChg>
        <pc:picChg chg="del">
          <ac:chgData name="Knud Funch | Sound Hub Denmark" userId="11fd6e67-6ba5-462a-9cba-49086f95a5d8" providerId="ADAL" clId="{764C1A2B-0157-4A25-AF3E-8BD7755CFC04}" dt="2022-03-13T11:38:13.177" v="8045" actId="478"/>
          <ac:picMkLst>
            <pc:docMk/>
            <pc:sldMk cId="669484783" sldId="449"/>
            <ac:picMk id="5" creationId="{BA757E19-0AF9-499E-B6F7-4A84798129F6}"/>
          </ac:picMkLst>
        </pc:picChg>
        <pc:picChg chg="del">
          <ac:chgData name="Knud Funch | Sound Hub Denmark" userId="11fd6e67-6ba5-462a-9cba-49086f95a5d8" providerId="ADAL" clId="{764C1A2B-0157-4A25-AF3E-8BD7755CFC04}" dt="2022-03-13T11:38:13.177" v="8045" actId="478"/>
          <ac:picMkLst>
            <pc:docMk/>
            <pc:sldMk cId="669484783" sldId="449"/>
            <ac:picMk id="7" creationId="{68F34E97-13A1-43F7-B7FE-0DADBFA4D1FF}"/>
          </ac:picMkLst>
        </pc:picChg>
        <pc:picChg chg="del">
          <ac:chgData name="Knud Funch | Sound Hub Denmark" userId="11fd6e67-6ba5-462a-9cba-49086f95a5d8" providerId="ADAL" clId="{764C1A2B-0157-4A25-AF3E-8BD7755CFC04}" dt="2022-03-13T11:38:13.177" v="8045" actId="478"/>
          <ac:picMkLst>
            <pc:docMk/>
            <pc:sldMk cId="669484783" sldId="449"/>
            <ac:picMk id="8" creationId="{797354B0-AA44-4FE2-B973-115C58B4C50B}"/>
          </ac:picMkLst>
        </pc:picChg>
        <pc:picChg chg="del">
          <ac:chgData name="Knud Funch | Sound Hub Denmark" userId="11fd6e67-6ba5-462a-9cba-49086f95a5d8" providerId="ADAL" clId="{764C1A2B-0157-4A25-AF3E-8BD7755CFC04}" dt="2022-03-13T11:38:13.177" v="8045" actId="478"/>
          <ac:picMkLst>
            <pc:docMk/>
            <pc:sldMk cId="669484783" sldId="449"/>
            <ac:picMk id="10" creationId="{EC6012AA-BE17-46E9-BE48-C8D7AA1D19D0}"/>
          </ac:picMkLst>
        </pc:picChg>
        <pc:picChg chg="del">
          <ac:chgData name="Knud Funch | Sound Hub Denmark" userId="11fd6e67-6ba5-462a-9cba-49086f95a5d8" providerId="ADAL" clId="{764C1A2B-0157-4A25-AF3E-8BD7755CFC04}" dt="2022-03-13T11:38:13.177" v="8045" actId="478"/>
          <ac:picMkLst>
            <pc:docMk/>
            <pc:sldMk cId="669484783" sldId="449"/>
            <ac:picMk id="12" creationId="{CF8FD57C-4720-47A9-813B-8C79B57427EE}"/>
          </ac:picMkLst>
        </pc:picChg>
        <pc:picChg chg="mod">
          <ac:chgData name="Knud Funch | Sound Hub Denmark" userId="11fd6e67-6ba5-462a-9cba-49086f95a5d8" providerId="ADAL" clId="{764C1A2B-0157-4A25-AF3E-8BD7755CFC04}" dt="2022-03-13T11:39:24.859" v="8116" actId="1076"/>
          <ac:picMkLst>
            <pc:docMk/>
            <pc:sldMk cId="669484783" sldId="449"/>
            <ac:picMk id="14" creationId="{F696F119-C30A-4FCA-9912-5F8D7B229D07}"/>
          </ac:picMkLst>
        </pc:picChg>
        <pc:picChg chg="del">
          <ac:chgData name="Knud Funch | Sound Hub Denmark" userId="11fd6e67-6ba5-462a-9cba-49086f95a5d8" providerId="ADAL" clId="{764C1A2B-0157-4A25-AF3E-8BD7755CFC04}" dt="2022-03-13T11:38:19.544" v="8047" actId="478"/>
          <ac:picMkLst>
            <pc:docMk/>
            <pc:sldMk cId="669484783" sldId="449"/>
            <ac:picMk id="1026" creationId="{59DB805F-D4A6-4E3B-B1BC-F07A3BB9B66A}"/>
          </ac:picMkLst>
        </pc:picChg>
      </pc:sldChg>
      <pc:sldChg chg="ord">
        <pc:chgData name="Knud Funch | Sound Hub Denmark" userId="11fd6e67-6ba5-462a-9cba-49086f95a5d8" providerId="ADAL" clId="{764C1A2B-0157-4A25-AF3E-8BD7755CFC04}" dt="2022-03-13T15:05:14.496" v="15595"/>
        <pc:sldMkLst>
          <pc:docMk/>
          <pc:sldMk cId="2200157450" sldId="451"/>
        </pc:sldMkLst>
      </pc:sldChg>
      <pc:sldChg chg="ord modNotesTx">
        <pc:chgData name="Knud Funch | Sound Hub Denmark" userId="11fd6e67-6ba5-462a-9cba-49086f95a5d8" providerId="ADAL" clId="{764C1A2B-0157-4A25-AF3E-8BD7755CFC04}" dt="2022-03-13T15:04:32.350" v="15593"/>
        <pc:sldMkLst>
          <pc:docMk/>
          <pc:sldMk cId="2754027314" sldId="453"/>
        </pc:sldMkLst>
      </pc:sldChg>
      <pc:sldChg chg="addSp delSp modSp mod ord modNotesTx">
        <pc:chgData name="Knud Funch | Sound Hub Denmark" userId="11fd6e67-6ba5-462a-9cba-49086f95a5d8" providerId="ADAL" clId="{764C1A2B-0157-4A25-AF3E-8BD7755CFC04}" dt="2022-03-13T16:09:38.015" v="18131" actId="20577"/>
        <pc:sldMkLst>
          <pc:docMk/>
          <pc:sldMk cId="4233721390" sldId="454"/>
        </pc:sldMkLst>
        <pc:spChg chg="del mod">
          <ac:chgData name="Knud Funch | Sound Hub Denmark" userId="11fd6e67-6ba5-462a-9cba-49086f95a5d8" providerId="ADAL" clId="{764C1A2B-0157-4A25-AF3E-8BD7755CFC04}" dt="2022-03-13T10:41:24.469" v="6624" actId="478"/>
          <ac:spMkLst>
            <pc:docMk/>
            <pc:sldMk cId="4233721390" sldId="454"/>
            <ac:spMk id="5" creationId="{D8606BF3-A92F-4313-AAA3-0342A26986EF}"/>
          </ac:spMkLst>
        </pc:spChg>
        <pc:spChg chg="mod">
          <ac:chgData name="Knud Funch | Sound Hub Denmark" userId="11fd6e67-6ba5-462a-9cba-49086f95a5d8" providerId="ADAL" clId="{764C1A2B-0157-4A25-AF3E-8BD7755CFC04}" dt="2022-03-13T10:00:30.680" v="5680" actId="20577"/>
          <ac:spMkLst>
            <pc:docMk/>
            <pc:sldMk cId="4233721390" sldId="454"/>
            <ac:spMk id="7" creationId="{E9E6AEDB-CFB4-412F-B1B3-C5EFA3FEC97F}"/>
          </ac:spMkLst>
        </pc:spChg>
        <pc:spChg chg="mod">
          <ac:chgData name="Knud Funch | Sound Hub Denmark" userId="11fd6e67-6ba5-462a-9cba-49086f95a5d8" providerId="ADAL" clId="{764C1A2B-0157-4A25-AF3E-8BD7755CFC04}" dt="2022-03-13T09:59:57.036" v="5580"/>
          <ac:spMkLst>
            <pc:docMk/>
            <pc:sldMk cId="4233721390" sldId="454"/>
            <ac:spMk id="9" creationId="{99C3D991-D396-4056-8FAA-19B77030E91B}"/>
          </ac:spMkLst>
        </pc:spChg>
        <pc:grpChg chg="add mod">
          <ac:chgData name="Knud Funch | Sound Hub Denmark" userId="11fd6e67-6ba5-462a-9cba-49086f95a5d8" providerId="ADAL" clId="{764C1A2B-0157-4A25-AF3E-8BD7755CFC04}" dt="2022-03-13T09:59:57.036" v="5580"/>
          <ac:grpSpMkLst>
            <pc:docMk/>
            <pc:sldMk cId="4233721390" sldId="454"/>
            <ac:grpSpMk id="4" creationId="{D0010C28-BB4D-4757-B6E1-0FF8B13F738C}"/>
          </ac:grpSpMkLst>
        </pc:grpChg>
        <pc:grpChg chg="mod">
          <ac:chgData name="Knud Funch | Sound Hub Denmark" userId="11fd6e67-6ba5-462a-9cba-49086f95a5d8" providerId="ADAL" clId="{764C1A2B-0157-4A25-AF3E-8BD7755CFC04}" dt="2022-03-13T09:59:57.036" v="5580"/>
          <ac:grpSpMkLst>
            <pc:docMk/>
            <pc:sldMk cId="4233721390" sldId="454"/>
            <ac:grpSpMk id="6" creationId="{ABBF74F2-A430-42EE-A30D-AE8CA80E73DF}"/>
          </ac:grpSpMkLst>
        </pc:grpChg>
        <pc:picChg chg="mod">
          <ac:chgData name="Knud Funch | Sound Hub Denmark" userId="11fd6e67-6ba5-462a-9cba-49086f95a5d8" providerId="ADAL" clId="{764C1A2B-0157-4A25-AF3E-8BD7755CFC04}" dt="2022-03-13T10:50:03.355" v="7145" actId="14100"/>
          <ac:picMkLst>
            <pc:docMk/>
            <pc:sldMk cId="4233721390" sldId="454"/>
            <ac:picMk id="3" creationId="{EFC754D4-824A-488E-9304-177A3491E9F9}"/>
          </ac:picMkLst>
        </pc:picChg>
        <pc:picChg chg="mod">
          <ac:chgData name="Knud Funch | Sound Hub Denmark" userId="11fd6e67-6ba5-462a-9cba-49086f95a5d8" providerId="ADAL" clId="{764C1A2B-0157-4A25-AF3E-8BD7755CFC04}" dt="2022-03-13T09:59:57.036" v="5580"/>
          <ac:picMkLst>
            <pc:docMk/>
            <pc:sldMk cId="4233721390" sldId="454"/>
            <ac:picMk id="8" creationId="{003240AA-553A-49F0-9019-F8CD10B188CD}"/>
          </ac:picMkLst>
        </pc:picChg>
        <pc:picChg chg="add mod">
          <ac:chgData name="Knud Funch | Sound Hub Denmark" userId="11fd6e67-6ba5-462a-9cba-49086f95a5d8" providerId="ADAL" clId="{764C1A2B-0157-4A25-AF3E-8BD7755CFC04}" dt="2022-03-13T10:50:30.301" v="7149" actId="1076"/>
          <ac:picMkLst>
            <pc:docMk/>
            <pc:sldMk cId="4233721390" sldId="454"/>
            <ac:picMk id="10" creationId="{FF9C2B87-02D6-4F0D-B74D-3FBF2F7AE77C}"/>
          </ac:picMkLst>
        </pc:picChg>
        <pc:picChg chg="add mod">
          <ac:chgData name="Knud Funch | Sound Hub Denmark" userId="11fd6e67-6ba5-462a-9cba-49086f95a5d8" providerId="ADAL" clId="{764C1A2B-0157-4A25-AF3E-8BD7755CFC04}" dt="2022-03-13T10:50:31.937" v="7150" actId="1076"/>
          <ac:picMkLst>
            <pc:docMk/>
            <pc:sldMk cId="4233721390" sldId="454"/>
            <ac:picMk id="12" creationId="{7DA40B91-631A-4BC5-BDE9-1433014D4703}"/>
          </ac:picMkLst>
        </pc:picChg>
      </pc:sldChg>
      <pc:sldChg chg="addSp delSp modSp mod ord modNotesTx">
        <pc:chgData name="Knud Funch | Sound Hub Denmark" userId="11fd6e67-6ba5-462a-9cba-49086f95a5d8" providerId="ADAL" clId="{764C1A2B-0157-4A25-AF3E-8BD7755CFC04}" dt="2022-03-13T15:41:38.540" v="17340" actId="20577"/>
        <pc:sldMkLst>
          <pc:docMk/>
          <pc:sldMk cId="1502100091" sldId="455"/>
        </pc:sldMkLst>
        <pc:spChg chg="del">
          <ac:chgData name="Knud Funch | Sound Hub Denmark" userId="11fd6e67-6ba5-462a-9cba-49086f95a5d8" providerId="ADAL" clId="{764C1A2B-0157-4A25-AF3E-8BD7755CFC04}" dt="2022-03-13T15:36:51.424" v="17037" actId="478"/>
          <ac:spMkLst>
            <pc:docMk/>
            <pc:sldMk cId="1502100091" sldId="455"/>
            <ac:spMk id="5" creationId="{CBF09CFE-BE00-4F07-BD19-96ED019F84E1}"/>
          </ac:spMkLst>
        </pc:spChg>
        <pc:spChg chg="del">
          <ac:chgData name="Knud Funch | Sound Hub Denmark" userId="11fd6e67-6ba5-462a-9cba-49086f95a5d8" providerId="ADAL" clId="{764C1A2B-0157-4A25-AF3E-8BD7755CFC04}" dt="2022-03-13T15:36:28.080" v="17032" actId="478"/>
          <ac:spMkLst>
            <pc:docMk/>
            <pc:sldMk cId="1502100091" sldId="455"/>
            <ac:spMk id="6" creationId="{E81FE790-B9C8-4EFF-8507-EA93A2111017}"/>
          </ac:spMkLst>
        </pc:spChg>
        <pc:spChg chg="del">
          <ac:chgData name="Knud Funch | Sound Hub Denmark" userId="11fd6e67-6ba5-462a-9cba-49086f95a5d8" providerId="ADAL" clId="{764C1A2B-0157-4A25-AF3E-8BD7755CFC04}" dt="2022-03-13T15:36:31.885" v="17033" actId="478"/>
          <ac:spMkLst>
            <pc:docMk/>
            <pc:sldMk cId="1502100091" sldId="455"/>
            <ac:spMk id="8" creationId="{645D482E-830D-4604-9516-CAAB29358683}"/>
          </ac:spMkLst>
        </pc:spChg>
        <pc:spChg chg="mod">
          <ac:chgData name="Knud Funch | Sound Hub Denmark" userId="11fd6e67-6ba5-462a-9cba-49086f95a5d8" providerId="ADAL" clId="{764C1A2B-0157-4A25-AF3E-8BD7755CFC04}" dt="2022-03-13T15:36:06.033" v="17031" actId="14100"/>
          <ac:spMkLst>
            <pc:docMk/>
            <pc:sldMk cId="1502100091" sldId="455"/>
            <ac:spMk id="10" creationId="{93E63AC7-0D46-4AFA-8D14-5997564A0B59}"/>
          </ac:spMkLst>
        </pc:spChg>
        <pc:spChg chg="mod">
          <ac:chgData name="Knud Funch | Sound Hub Denmark" userId="11fd6e67-6ba5-462a-9cba-49086f95a5d8" providerId="ADAL" clId="{764C1A2B-0157-4A25-AF3E-8BD7755CFC04}" dt="2022-03-13T15:33:56.768" v="16930"/>
          <ac:spMkLst>
            <pc:docMk/>
            <pc:sldMk cId="1502100091" sldId="455"/>
            <ac:spMk id="12" creationId="{52732672-CEF1-4823-9711-360A91CFB088}"/>
          </ac:spMkLst>
        </pc:spChg>
        <pc:grpChg chg="add mod">
          <ac:chgData name="Knud Funch | Sound Hub Denmark" userId="11fd6e67-6ba5-462a-9cba-49086f95a5d8" providerId="ADAL" clId="{764C1A2B-0157-4A25-AF3E-8BD7755CFC04}" dt="2022-03-13T15:33:56.768" v="16930"/>
          <ac:grpSpMkLst>
            <pc:docMk/>
            <pc:sldMk cId="1502100091" sldId="455"/>
            <ac:grpSpMk id="7" creationId="{623BF6C2-DC05-4782-A3F2-AD81AB4AD95F}"/>
          </ac:grpSpMkLst>
        </pc:grpChg>
        <pc:grpChg chg="mod">
          <ac:chgData name="Knud Funch | Sound Hub Denmark" userId="11fd6e67-6ba5-462a-9cba-49086f95a5d8" providerId="ADAL" clId="{764C1A2B-0157-4A25-AF3E-8BD7755CFC04}" dt="2022-03-13T15:33:56.768" v="16930"/>
          <ac:grpSpMkLst>
            <pc:docMk/>
            <pc:sldMk cId="1502100091" sldId="455"/>
            <ac:grpSpMk id="9" creationId="{B2F59976-0A4C-4021-86E0-13EEA5811906}"/>
          </ac:grpSpMkLst>
        </pc:grpChg>
        <pc:picChg chg="mod">
          <ac:chgData name="Knud Funch | Sound Hub Denmark" userId="11fd6e67-6ba5-462a-9cba-49086f95a5d8" providerId="ADAL" clId="{764C1A2B-0157-4A25-AF3E-8BD7755CFC04}" dt="2022-03-13T15:36:59.237" v="17038" actId="14100"/>
          <ac:picMkLst>
            <pc:docMk/>
            <pc:sldMk cId="1502100091" sldId="455"/>
            <ac:picMk id="3" creationId="{1281A41D-5F9E-4340-B5FC-11EC60DAD797}"/>
          </ac:picMkLst>
        </pc:picChg>
        <pc:picChg chg="mod">
          <ac:chgData name="Knud Funch | Sound Hub Denmark" userId="11fd6e67-6ba5-462a-9cba-49086f95a5d8" providerId="ADAL" clId="{764C1A2B-0157-4A25-AF3E-8BD7755CFC04}" dt="2022-03-13T15:33:56.768" v="16930"/>
          <ac:picMkLst>
            <pc:docMk/>
            <pc:sldMk cId="1502100091" sldId="455"/>
            <ac:picMk id="11" creationId="{8BB793ED-0E7B-4EB3-A123-F383D166E4A5}"/>
          </ac:picMkLst>
        </pc:picChg>
      </pc:sldChg>
      <pc:sldChg chg="addSp delSp modSp mod ord modNotesTx">
        <pc:chgData name="Knud Funch | Sound Hub Denmark" userId="11fd6e67-6ba5-462a-9cba-49086f95a5d8" providerId="ADAL" clId="{764C1A2B-0157-4A25-AF3E-8BD7755CFC04}" dt="2022-03-13T15:30:02.263" v="16738"/>
        <pc:sldMkLst>
          <pc:docMk/>
          <pc:sldMk cId="806417164" sldId="456"/>
        </pc:sldMkLst>
        <pc:spChg chg="del">
          <ac:chgData name="Knud Funch | Sound Hub Denmark" userId="11fd6e67-6ba5-462a-9cba-49086f95a5d8" providerId="ADAL" clId="{764C1A2B-0157-4A25-AF3E-8BD7755CFC04}" dt="2022-03-13T15:24:21.452" v="16310" actId="478"/>
          <ac:spMkLst>
            <pc:docMk/>
            <pc:sldMk cId="806417164" sldId="456"/>
            <ac:spMk id="5" creationId="{2246F329-865D-49F6-AB67-99FC9E3B701B}"/>
          </ac:spMkLst>
        </pc:spChg>
        <pc:spChg chg="del mod">
          <ac:chgData name="Knud Funch | Sound Hub Denmark" userId="11fd6e67-6ba5-462a-9cba-49086f95a5d8" providerId="ADAL" clId="{764C1A2B-0157-4A25-AF3E-8BD7755CFC04}" dt="2022-03-13T15:30:02.263" v="16738"/>
          <ac:spMkLst>
            <pc:docMk/>
            <pc:sldMk cId="806417164" sldId="456"/>
            <ac:spMk id="6" creationId="{4ECAEBC2-03F1-4692-8DB9-D8E71FB7704B}"/>
          </ac:spMkLst>
        </pc:spChg>
        <pc:spChg chg="del mod">
          <ac:chgData name="Knud Funch | Sound Hub Denmark" userId="11fd6e67-6ba5-462a-9cba-49086f95a5d8" providerId="ADAL" clId="{764C1A2B-0157-4A25-AF3E-8BD7755CFC04}" dt="2022-03-13T15:26:32.716" v="16312" actId="478"/>
          <ac:spMkLst>
            <pc:docMk/>
            <pc:sldMk cId="806417164" sldId="456"/>
            <ac:spMk id="8" creationId="{559AB05C-6E70-46F7-9322-4E51324E57BA}"/>
          </ac:spMkLst>
        </pc:spChg>
        <pc:spChg chg="mod">
          <ac:chgData name="Knud Funch | Sound Hub Denmark" userId="11fd6e67-6ba5-462a-9cba-49086f95a5d8" providerId="ADAL" clId="{764C1A2B-0157-4A25-AF3E-8BD7755CFC04}" dt="2022-03-13T15:27:09.073" v="16363" actId="20577"/>
          <ac:spMkLst>
            <pc:docMk/>
            <pc:sldMk cId="806417164" sldId="456"/>
            <ac:spMk id="10" creationId="{6B402C2A-199F-4548-896A-AA490CCC5905}"/>
          </ac:spMkLst>
        </pc:spChg>
        <pc:spChg chg="mod">
          <ac:chgData name="Knud Funch | Sound Hub Denmark" userId="11fd6e67-6ba5-462a-9cba-49086f95a5d8" providerId="ADAL" clId="{764C1A2B-0157-4A25-AF3E-8BD7755CFC04}" dt="2022-03-13T15:26:52.304" v="16315"/>
          <ac:spMkLst>
            <pc:docMk/>
            <pc:sldMk cId="806417164" sldId="456"/>
            <ac:spMk id="12" creationId="{B6C54DE2-00DE-46A1-8F89-10AFCFB48647}"/>
          </ac:spMkLst>
        </pc:spChg>
        <pc:grpChg chg="add mod">
          <ac:chgData name="Knud Funch | Sound Hub Denmark" userId="11fd6e67-6ba5-462a-9cba-49086f95a5d8" providerId="ADAL" clId="{764C1A2B-0157-4A25-AF3E-8BD7755CFC04}" dt="2022-03-13T15:26:52.304" v="16315"/>
          <ac:grpSpMkLst>
            <pc:docMk/>
            <pc:sldMk cId="806417164" sldId="456"/>
            <ac:grpSpMk id="7" creationId="{99D22D98-7B9A-4207-A3D1-C3C6B40705FE}"/>
          </ac:grpSpMkLst>
        </pc:grpChg>
        <pc:grpChg chg="mod">
          <ac:chgData name="Knud Funch | Sound Hub Denmark" userId="11fd6e67-6ba5-462a-9cba-49086f95a5d8" providerId="ADAL" clId="{764C1A2B-0157-4A25-AF3E-8BD7755CFC04}" dt="2022-03-13T15:26:52.304" v="16315"/>
          <ac:grpSpMkLst>
            <pc:docMk/>
            <pc:sldMk cId="806417164" sldId="456"/>
            <ac:grpSpMk id="9" creationId="{E06E2E4F-CE93-42CE-82A7-316A80A1EE20}"/>
          </ac:grpSpMkLst>
        </pc:grpChg>
        <pc:picChg chg="mod">
          <ac:chgData name="Knud Funch | Sound Hub Denmark" userId="11fd6e67-6ba5-462a-9cba-49086f95a5d8" providerId="ADAL" clId="{764C1A2B-0157-4A25-AF3E-8BD7755CFC04}" dt="2022-03-13T15:29:58.123" v="16736" actId="1076"/>
          <ac:picMkLst>
            <pc:docMk/>
            <pc:sldMk cId="806417164" sldId="456"/>
            <ac:picMk id="3" creationId="{33D633E6-8836-4283-ACCF-7594514D7437}"/>
          </ac:picMkLst>
        </pc:picChg>
        <pc:picChg chg="mod">
          <ac:chgData name="Knud Funch | Sound Hub Denmark" userId="11fd6e67-6ba5-462a-9cba-49086f95a5d8" providerId="ADAL" clId="{764C1A2B-0157-4A25-AF3E-8BD7755CFC04}" dt="2022-03-13T15:26:52.304" v="16315"/>
          <ac:picMkLst>
            <pc:docMk/>
            <pc:sldMk cId="806417164" sldId="456"/>
            <ac:picMk id="11" creationId="{859D946A-E524-45D4-91F7-604B3CE96218}"/>
          </ac:picMkLst>
        </pc:picChg>
      </pc:sldChg>
      <pc:sldChg chg="delSp ord">
        <pc:chgData name="Knud Funch | Sound Hub Denmark" userId="11fd6e67-6ba5-462a-9cba-49086f95a5d8" providerId="ADAL" clId="{764C1A2B-0157-4A25-AF3E-8BD7755CFC04}" dt="2022-03-13T15:04:32.350" v="15593"/>
        <pc:sldMkLst>
          <pc:docMk/>
          <pc:sldMk cId="2892508657" sldId="464"/>
        </pc:sldMkLst>
        <pc:picChg chg="del">
          <ac:chgData name="Knud Funch | Sound Hub Denmark" userId="11fd6e67-6ba5-462a-9cba-49086f95a5d8" providerId="ADAL" clId="{764C1A2B-0157-4A25-AF3E-8BD7755CFC04}" dt="2022-03-13T10:16:28.693" v="6423" actId="478"/>
          <ac:picMkLst>
            <pc:docMk/>
            <pc:sldMk cId="2892508657" sldId="464"/>
            <ac:picMk id="2050" creationId="{A2F023F7-88BE-41E8-8CF4-1E1B085CA5F6}"/>
          </ac:picMkLst>
        </pc:picChg>
      </pc:sldChg>
      <pc:sldChg chg="addSp delSp modSp mod modNotesTx">
        <pc:chgData name="Knud Funch | Sound Hub Denmark" userId="11fd6e67-6ba5-462a-9cba-49086f95a5d8" providerId="ADAL" clId="{764C1A2B-0157-4A25-AF3E-8BD7755CFC04}" dt="2022-03-13T10:54:36.872" v="7201" actId="1076"/>
        <pc:sldMkLst>
          <pc:docMk/>
          <pc:sldMk cId="2417467284" sldId="465"/>
        </pc:sldMkLst>
        <pc:spChg chg="mod">
          <ac:chgData name="Knud Funch | Sound Hub Denmark" userId="11fd6e67-6ba5-462a-9cba-49086f95a5d8" providerId="ADAL" clId="{764C1A2B-0157-4A25-AF3E-8BD7755CFC04}" dt="2022-03-13T10:54:17.550" v="7194" actId="1076"/>
          <ac:spMkLst>
            <pc:docMk/>
            <pc:sldMk cId="2417467284" sldId="465"/>
            <ac:spMk id="7" creationId="{A96D0F36-17B7-40F1-8DEB-0DAF3A3E9F9A}"/>
          </ac:spMkLst>
        </pc:spChg>
        <pc:spChg chg="mod">
          <ac:chgData name="Knud Funch | Sound Hub Denmark" userId="11fd6e67-6ba5-462a-9cba-49086f95a5d8" providerId="ADAL" clId="{764C1A2B-0157-4A25-AF3E-8BD7755CFC04}" dt="2022-03-13T08:50:29.294" v="374" actId="20577"/>
          <ac:spMkLst>
            <pc:docMk/>
            <pc:sldMk cId="2417467284" sldId="465"/>
            <ac:spMk id="15" creationId="{26D7EEC4-D179-4B8F-87C9-03E387714FEC}"/>
          </ac:spMkLst>
        </pc:spChg>
        <pc:spChg chg="mod">
          <ac:chgData name="Knud Funch | Sound Hub Denmark" userId="11fd6e67-6ba5-462a-9cba-49086f95a5d8" providerId="ADAL" clId="{764C1A2B-0157-4A25-AF3E-8BD7755CFC04}" dt="2022-03-13T08:50:06.606" v="322"/>
          <ac:spMkLst>
            <pc:docMk/>
            <pc:sldMk cId="2417467284" sldId="465"/>
            <ac:spMk id="17" creationId="{8627CB1C-FC7E-47DD-ACF2-651BC1BC176B}"/>
          </ac:spMkLst>
        </pc:spChg>
        <pc:grpChg chg="mod">
          <ac:chgData name="Knud Funch | Sound Hub Denmark" userId="11fd6e67-6ba5-462a-9cba-49086f95a5d8" providerId="ADAL" clId="{764C1A2B-0157-4A25-AF3E-8BD7755CFC04}" dt="2022-03-13T10:54:29.263" v="7199" actId="14100"/>
          <ac:grpSpMkLst>
            <pc:docMk/>
            <pc:sldMk cId="2417467284" sldId="465"/>
            <ac:grpSpMk id="5" creationId="{126B263F-A84E-4BA2-B42A-06E5D285A5DA}"/>
          </ac:grpSpMkLst>
        </pc:grpChg>
        <pc:grpChg chg="add mod">
          <ac:chgData name="Knud Funch | Sound Hub Denmark" userId="11fd6e67-6ba5-462a-9cba-49086f95a5d8" providerId="ADAL" clId="{764C1A2B-0157-4A25-AF3E-8BD7755CFC04}" dt="2022-03-13T08:50:06.606" v="322"/>
          <ac:grpSpMkLst>
            <pc:docMk/>
            <pc:sldMk cId="2417467284" sldId="465"/>
            <ac:grpSpMk id="13" creationId="{1990A347-FE03-4610-A716-42495E03920B}"/>
          </ac:grpSpMkLst>
        </pc:grpChg>
        <pc:grpChg chg="mod">
          <ac:chgData name="Knud Funch | Sound Hub Denmark" userId="11fd6e67-6ba5-462a-9cba-49086f95a5d8" providerId="ADAL" clId="{764C1A2B-0157-4A25-AF3E-8BD7755CFC04}" dt="2022-03-13T08:50:06.606" v="322"/>
          <ac:grpSpMkLst>
            <pc:docMk/>
            <pc:sldMk cId="2417467284" sldId="465"/>
            <ac:grpSpMk id="14" creationId="{AF7A33F9-0DE7-4F18-9316-183B6FCA03C8}"/>
          </ac:grpSpMkLst>
        </pc:grpChg>
        <pc:picChg chg="mod">
          <ac:chgData name="Knud Funch | Sound Hub Denmark" userId="11fd6e67-6ba5-462a-9cba-49086f95a5d8" providerId="ADAL" clId="{764C1A2B-0157-4A25-AF3E-8BD7755CFC04}" dt="2022-03-13T08:49:39.267" v="316" actId="1076"/>
          <ac:picMkLst>
            <pc:docMk/>
            <pc:sldMk cId="2417467284" sldId="465"/>
            <ac:picMk id="10" creationId="{D3AF0A04-5E1E-4B2E-9409-0153DBB53D5C}"/>
          </ac:picMkLst>
        </pc:picChg>
        <pc:picChg chg="mod">
          <ac:chgData name="Knud Funch | Sound Hub Denmark" userId="11fd6e67-6ba5-462a-9cba-49086f95a5d8" providerId="ADAL" clId="{764C1A2B-0157-4A25-AF3E-8BD7755CFC04}" dt="2022-03-13T08:49:36.549" v="315" actId="1076"/>
          <ac:picMkLst>
            <pc:docMk/>
            <pc:sldMk cId="2417467284" sldId="465"/>
            <ac:picMk id="12" creationId="{A8A6AF33-6744-48B8-A733-E3F72ECB987D}"/>
          </ac:picMkLst>
        </pc:picChg>
        <pc:picChg chg="mod">
          <ac:chgData name="Knud Funch | Sound Hub Denmark" userId="11fd6e67-6ba5-462a-9cba-49086f95a5d8" providerId="ADAL" clId="{764C1A2B-0157-4A25-AF3E-8BD7755CFC04}" dt="2022-03-13T08:50:06.606" v="322"/>
          <ac:picMkLst>
            <pc:docMk/>
            <pc:sldMk cId="2417467284" sldId="465"/>
            <ac:picMk id="16" creationId="{667F5ECB-49D0-45C1-A8C9-3041F883609A}"/>
          </ac:picMkLst>
        </pc:picChg>
        <pc:picChg chg="add del mod">
          <ac:chgData name="Knud Funch | Sound Hub Denmark" userId="11fd6e67-6ba5-462a-9cba-49086f95a5d8" providerId="ADAL" clId="{764C1A2B-0157-4A25-AF3E-8BD7755CFC04}" dt="2022-03-13T08:35:45.384" v="21" actId="478"/>
          <ac:picMkLst>
            <pc:docMk/>
            <pc:sldMk cId="2417467284" sldId="465"/>
            <ac:picMk id="1026" creationId="{15CDF6A9-75D5-4DC8-B13D-9E1B31FAA85F}"/>
          </ac:picMkLst>
        </pc:picChg>
        <pc:picChg chg="mod">
          <ac:chgData name="Knud Funch | Sound Hub Denmark" userId="11fd6e67-6ba5-462a-9cba-49086f95a5d8" providerId="ADAL" clId="{764C1A2B-0157-4A25-AF3E-8BD7755CFC04}" dt="2022-03-13T10:54:36.872" v="7201" actId="1076"/>
          <ac:picMkLst>
            <pc:docMk/>
            <pc:sldMk cId="2417467284" sldId="465"/>
            <ac:picMk id="3074" creationId="{4CB4A3E3-B4ED-4924-8E1F-A7DAE3501AD0}"/>
          </ac:picMkLst>
        </pc:picChg>
        <pc:picChg chg="mod">
          <ac:chgData name="Knud Funch | Sound Hub Denmark" userId="11fd6e67-6ba5-462a-9cba-49086f95a5d8" providerId="ADAL" clId="{764C1A2B-0157-4A25-AF3E-8BD7755CFC04}" dt="2022-03-13T10:54:31.689" v="7200" actId="1076"/>
          <ac:picMkLst>
            <pc:docMk/>
            <pc:sldMk cId="2417467284" sldId="465"/>
            <ac:picMk id="3076" creationId="{9AC63C26-F62A-49F6-9C6C-575C180E5BBA}"/>
          </ac:picMkLst>
        </pc:picChg>
        <pc:picChg chg="del mod">
          <ac:chgData name="Knud Funch | Sound Hub Denmark" userId="11fd6e67-6ba5-462a-9cba-49086f95a5d8" providerId="ADAL" clId="{764C1A2B-0157-4A25-AF3E-8BD7755CFC04}" dt="2022-03-13T08:52:47.261" v="406" actId="478"/>
          <ac:picMkLst>
            <pc:docMk/>
            <pc:sldMk cId="2417467284" sldId="465"/>
            <ac:picMk id="3078" creationId="{42E9387D-4582-4E36-873A-ACA805A061F7}"/>
          </ac:picMkLst>
        </pc:picChg>
      </pc:sldChg>
      <pc:sldChg chg="addSp delSp modSp mod modNotesTx">
        <pc:chgData name="Knud Funch | Sound Hub Denmark" userId="11fd6e67-6ba5-462a-9cba-49086f95a5d8" providerId="ADAL" clId="{764C1A2B-0157-4A25-AF3E-8BD7755CFC04}" dt="2022-03-13T15:33:42.798" v="16929" actId="20577"/>
        <pc:sldMkLst>
          <pc:docMk/>
          <pc:sldMk cId="1672554457" sldId="467"/>
        </pc:sldMkLst>
        <pc:spChg chg="mod">
          <ac:chgData name="Knud Funch | Sound Hub Denmark" userId="11fd6e67-6ba5-462a-9cba-49086f95a5d8" providerId="ADAL" clId="{764C1A2B-0157-4A25-AF3E-8BD7755CFC04}" dt="2022-03-13T15:32:56.785" v="16832" actId="20577"/>
          <ac:spMkLst>
            <pc:docMk/>
            <pc:sldMk cId="1672554457" sldId="467"/>
            <ac:spMk id="12" creationId="{BC767E1B-4FC4-4D89-A07C-DF86A15E62C8}"/>
          </ac:spMkLst>
        </pc:spChg>
        <pc:spChg chg="mod">
          <ac:chgData name="Knud Funch | Sound Hub Denmark" userId="11fd6e67-6ba5-462a-9cba-49086f95a5d8" providerId="ADAL" clId="{764C1A2B-0157-4A25-AF3E-8BD7755CFC04}" dt="2022-03-13T11:31:28.470" v="7234"/>
          <ac:spMkLst>
            <pc:docMk/>
            <pc:sldMk cId="1672554457" sldId="467"/>
            <ac:spMk id="14" creationId="{B185277F-87BD-4662-B4FC-84E4AE38EE98}"/>
          </ac:spMkLst>
        </pc:spChg>
        <pc:grpChg chg="add mod">
          <ac:chgData name="Knud Funch | Sound Hub Denmark" userId="11fd6e67-6ba5-462a-9cba-49086f95a5d8" providerId="ADAL" clId="{764C1A2B-0157-4A25-AF3E-8BD7755CFC04}" dt="2022-03-13T11:31:28.470" v="7234"/>
          <ac:grpSpMkLst>
            <pc:docMk/>
            <pc:sldMk cId="1672554457" sldId="467"/>
            <ac:grpSpMk id="8" creationId="{9B201110-E132-4EFA-ACB2-D6D95F68AFBB}"/>
          </ac:grpSpMkLst>
        </pc:grpChg>
        <pc:grpChg chg="mod">
          <ac:chgData name="Knud Funch | Sound Hub Denmark" userId="11fd6e67-6ba5-462a-9cba-49086f95a5d8" providerId="ADAL" clId="{764C1A2B-0157-4A25-AF3E-8BD7755CFC04}" dt="2022-03-13T11:31:28.470" v="7234"/>
          <ac:grpSpMkLst>
            <pc:docMk/>
            <pc:sldMk cId="1672554457" sldId="467"/>
            <ac:grpSpMk id="10" creationId="{7371FB6D-E340-42FD-8903-3B020AF2DEB5}"/>
          </ac:grpSpMkLst>
        </pc:grpChg>
        <pc:picChg chg="mod">
          <ac:chgData name="Knud Funch | Sound Hub Denmark" userId="11fd6e67-6ba5-462a-9cba-49086f95a5d8" providerId="ADAL" clId="{764C1A2B-0157-4A25-AF3E-8BD7755CFC04}" dt="2022-03-13T11:30:46.630" v="7229" actId="1076"/>
          <ac:picMkLst>
            <pc:docMk/>
            <pc:sldMk cId="1672554457" sldId="467"/>
            <ac:picMk id="3" creationId="{586E5FD4-EAE9-4B71-ACD8-DFAD666E428B}"/>
          </ac:picMkLst>
        </pc:picChg>
        <pc:picChg chg="mod">
          <ac:chgData name="Knud Funch | Sound Hub Denmark" userId="11fd6e67-6ba5-462a-9cba-49086f95a5d8" providerId="ADAL" clId="{764C1A2B-0157-4A25-AF3E-8BD7755CFC04}" dt="2022-03-13T11:31:17.401" v="7233" actId="1076"/>
          <ac:picMkLst>
            <pc:docMk/>
            <pc:sldMk cId="1672554457" sldId="467"/>
            <ac:picMk id="5" creationId="{428CC2A3-3771-49FD-9015-C4793A893DC4}"/>
          </ac:picMkLst>
        </pc:picChg>
        <pc:picChg chg="mod">
          <ac:chgData name="Knud Funch | Sound Hub Denmark" userId="11fd6e67-6ba5-462a-9cba-49086f95a5d8" providerId="ADAL" clId="{764C1A2B-0157-4A25-AF3E-8BD7755CFC04}" dt="2022-03-13T15:31:43.939" v="16762" actId="1035"/>
          <ac:picMkLst>
            <pc:docMk/>
            <pc:sldMk cId="1672554457" sldId="467"/>
            <ac:picMk id="7" creationId="{727D8616-3A79-4BEB-B8B5-6F2E0CC88161}"/>
          </ac:picMkLst>
        </pc:picChg>
        <pc:picChg chg="mod">
          <ac:chgData name="Knud Funch | Sound Hub Denmark" userId="11fd6e67-6ba5-462a-9cba-49086f95a5d8" providerId="ADAL" clId="{764C1A2B-0157-4A25-AF3E-8BD7755CFC04}" dt="2022-03-13T15:31:34.961" v="16751" actId="1076"/>
          <ac:picMkLst>
            <pc:docMk/>
            <pc:sldMk cId="1672554457" sldId="467"/>
            <ac:picMk id="9" creationId="{0F70F633-8E40-4508-B0A7-57FEEC3361FA}"/>
          </ac:picMkLst>
        </pc:picChg>
        <pc:picChg chg="del mod">
          <ac:chgData name="Knud Funch | Sound Hub Denmark" userId="11fd6e67-6ba5-462a-9cba-49086f95a5d8" providerId="ADAL" clId="{764C1A2B-0157-4A25-AF3E-8BD7755CFC04}" dt="2022-03-13T15:31:25.905" v="16750" actId="478"/>
          <ac:picMkLst>
            <pc:docMk/>
            <pc:sldMk cId="1672554457" sldId="467"/>
            <ac:picMk id="11" creationId="{A928EDE5-10D6-46E2-B78A-1BF7BB332937}"/>
          </ac:picMkLst>
        </pc:picChg>
        <pc:picChg chg="mod">
          <ac:chgData name="Knud Funch | Sound Hub Denmark" userId="11fd6e67-6ba5-462a-9cba-49086f95a5d8" providerId="ADAL" clId="{764C1A2B-0157-4A25-AF3E-8BD7755CFC04}" dt="2022-03-13T11:31:28.470" v="7234"/>
          <ac:picMkLst>
            <pc:docMk/>
            <pc:sldMk cId="1672554457" sldId="467"/>
            <ac:picMk id="13" creationId="{2321D114-E549-4D12-83FB-BEFB4531ED5A}"/>
          </ac:picMkLst>
        </pc:picChg>
      </pc:sldChg>
      <pc:sldChg chg="addSp modSp mod ord modNotesTx">
        <pc:chgData name="Knud Funch | Sound Hub Denmark" userId="11fd6e67-6ba5-462a-9cba-49086f95a5d8" providerId="ADAL" clId="{764C1A2B-0157-4A25-AF3E-8BD7755CFC04}" dt="2022-03-13T15:14:32.636" v="15761" actId="1076"/>
        <pc:sldMkLst>
          <pc:docMk/>
          <pc:sldMk cId="2633112798" sldId="468"/>
        </pc:sldMkLst>
        <pc:spChg chg="add mod">
          <ac:chgData name="Knud Funch | Sound Hub Denmark" userId="11fd6e67-6ba5-462a-9cba-49086f95a5d8" providerId="ADAL" clId="{764C1A2B-0157-4A25-AF3E-8BD7755CFC04}" dt="2022-03-13T15:14:32.636" v="15761" actId="1076"/>
          <ac:spMkLst>
            <pc:docMk/>
            <pc:sldMk cId="2633112798" sldId="468"/>
            <ac:spMk id="2" creationId="{695BBA6B-EA79-4ADF-8A19-666A0C3EEA23}"/>
          </ac:spMkLst>
        </pc:spChg>
        <pc:spChg chg="add mod">
          <ac:chgData name="Knud Funch | Sound Hub Denmark" userId="11fd6e67-6ba5-462a-9cba-49086f95a5d8" providerId="ADAL" clId="{764C1A2B-0157-4A25-AF3E-8BD7755CFC04}" dt="2022-03-13T14:56:26.933" v="14684" actId="1076"/>
          <ac:spMkLst>
            <pc:docMk/>
            <pc:sldMk cId="2633112798" sldId="468"/>
            <ac:spMk id="4" creationId="{8AB299ED-C0E5-4AB1-B2CA-21D2D8E641C1}"/>
          </ac:spMkLst>
        </pc:spChg>
        <pc:spChg chg="mod">
          <ac:chgData name="Knud Funch | Sound Hub Denmark" userId="11fd6e67-6ba5-462a-9cba-49086f95a5d8" providerId="ADAL" clId="{764C1A2B-0157-4A25-AF3E-8BD7755CFC04}" dt="2022-03-13T14:41:27.584" v="13404" actId="20577"/>
          <ac:spMkLst>
            <pc:docMk/>
            <pc:sldMk cId="2633112798" sldId="468"/>
            <ac:spMk id="10" creationId="{041E6D06-673B-4D57-90B9-EB858E7B6AF6}"/>
          </ac:spMkLst>
        </pc:spChg>
        <pc:spChg chg="mod">
          <ac:chgData name="Knud Funch | Sound Hub Denmark" userId="11fd6e67-6ba5-462a-9cba-49086f95a5d8" providerId="ADAL" clId="{764C1A2B-0157-4A25-AF3E-8BD7755CFC04}" dt="2022-03-13T14:41:19.139" v="13381"/>
          <ac:spMkLst>
            <pc:docMk/>
            <pc:sldMk cId="2633112798" sldId="468"/>
            <ac:spMk id="12" creationId="{DB8556A4-6F63-45F1-8659-EB8380EB70F0}"/>
          </ac:spMkLst>
        </pc:spChg>
        <pc:spChg chg="add mod">
          <ac:chgData name="Knud Funch | Sound Hub Denmark" userId="11fd6e67-6ba5-462a-9cba-49086f95a5d8" providerId="ADAL" clId="{764C1A2B-0157-4A25-AF3E-8BD7755CFC04}" dt="2022-03-13T14:57:54.813" v="14919" actId="20577"/>
          <ac:spMkLst>
            <pc:docMk/>
            <pc:sldMk cId="2633112798" sldId="468"/>
            <ac:spMk id="14" creationId="{EAC49F11-1C96-4A52-BE5F-15BCED85A06B}"/>
          </ac:spMkLst>
        </pc:spChg>
        <pc:spChg chg="add mod">
          <ac:chgData name="Knud Funch | Sound Hub Denmark" userId="11fd6e67-6ba5-462a-9cba-49086f95a5d8" providerId="ADAL" clId="{764C1A2B-0157-4A25-AF3E-8BD7755CFC04}" dt="2022-03-13T15:13:59.676" v="15730" actId="20577"/>
          <ac:spMkLst>
            <pc:docMk/>
            <pc:sldMk cId="2633112798" sldId="468"/>
            <ac:spMk id="15" creationId="{D1FA4300-785C-4C12-B3B6-8AC846FFDED6}"/>
          </ac:spMkLst>
        </pc:spChg>
        <pc:spChg chg="add mod">
          <ac:chgData name="Knud Funch | Sound Hub Denmark" userId="11fd6e67-6ba5-462a-9cba-49086f95a5d8" providerId="ADAL" clId="{764C1A2B-0157-4A25-AF3E-8BD7755CFC04}" dt="2022-03-13T15:00:30.640" v="15288" actId="20577"/>
          <ac:spMkLst>
            <pc:docMk/>
            <pc:sldMk cId="2633112798" sldId="468"/>
            <ac:spMk id="16" creationId="{06DB2CFB-F68D-4456-BDC6-EC2085F0DC8F}"/>
          </ac:spMkLst>
        </pc:spChg>
        <pc:grpChg chg="add mod">
          <ac:chgData name="Knud Funch | Sound Hub Denmark" userId="11fd6e67-6ba5-462a-9cba-49086f95a5d8" providerId="ADAL" clId="{764C1A2B-0157-4A25-AF3E-8BD7755CFC04}" dt="2022-03-13T14:41:19.139" v="13381"/>
          <ac:grpSpMkLst>
            <pc:docMk/>
            <pc:sldMk cId="2633112798" sldId="468"/>
            <ac:grpSpMk id="6" creationId="{ABBB43A9-E388-44A6-B682-1AAC628EE476}"/>
          </ac:grpSpMkLst>
        </pc:grpChg>
        <pc:grpChg chg="mod">
          <ac:chgData name="Knud Funch | Sound Hub Denmark" userId="11fd6e67-6ba5-462a-9cba-49086f95a5d8" providerId="ADAL" clId="{764C1A2B-0157-4A25-AF3E-8BD7755CFC04}" dt="2022-03-13T14:41:19.139" v="13381"/>
          <ac:grpSpMkLst>
            <pc:docMk/>
            <pc:sldMk cId="2633112798" sldId="468"/>
            <ac:grpSpMk id="8" creationId="{95994B00-D9FF-47C1-A3A9-2EBF5AD4C2DC}"/>
          </ac:grpSpMkLst>
        </pc:grpChg>
        <pc:grpChg chg="add mod">
          <ac:chgData name="Knud Funch | Sound Hub Denmark" userId="11fd6e67-6ba5-462a-9cba-49086f95a5d8" providerId="ADAL" clId="{764C1A2B-0157-4A25-AF3E-8BD7755CFC04}" dt="2022-03-13T15:12:50.125" v="15635" actId="164"/>
          <ac:grpSpMkLst>
            <pc:docMk/>
            <pc:sldMk cId="2633112798" sldId="468"/>
            <ac:grpSpMk id="21" creationId="{B9BE1F32-927F-4C90-8C75-9B5F2269118E}"/>
          </ac:grpSpMkLst>
        </pc:grpChg>
        <pc:grpChg chg="add mod">
          <ac:chgData name="Knud Funch | Sound Hub Denmark" userId="11fd6e67-6ba5-462a-9cba-49086f95a5d8" providerId="ADAL" clId="{764C1A2B-0157-4A25-AF3E-8BD7755CFC04}" dt="2022-03-13T15:13:04.822" v="15637" actId="1076"/>
          <ac:grpSpMkLst>
            <pc:docMk/>
            <pc:sldMk cId="2633112798" sldId="468"/>
            <ac:grpSpMk id="22" creationId="{DED84ECE-463D-43FE-9C13-3C12CFBF1CEC}"/>
          </ac:grpSpMkLst>
        </pc:grpChg>
        <pc:grpChg chg="add mod">
          <ac:chgData name="Knud Funch | Sound Hub Denmark" userId="11fd6e67-6ba5-462a-9cba-49086f95a5d8" providerId="ADAL" clId="{764C1A2B-0157-4A25-AF3E-8BD7755CFC04}" dt="2022-03-13T15:13:15.543" v="15639" actId="1076"/>
          <ac:grpSpMkLst>
            <pc:docMk/>
            <pc:sldMk cId="2633112798" sldId="468"/>
            <ac:grpSpMk id="23" creationId="{20C297FE-818E-487F-A8FE-86FBF82FF9D6}"/>
          </ac:grpSpMkLst>
        </pc:grpChg>
        <pc:grpChg chg="add mod">
          <ac:chgData name="Knud Funch | Sound Hub Denmark" userId="11fd6e67-6ba5-462a-9cba-49086f95a5d8" providerId="ADAL" clId="{764C1A2B-0157-4A25-AF3E-8BD7755CFC04}" dt="2022-03-13T15:14:28.457" v="15760" actId="1035"/>
          <ac:grpSpMkLst>
            <pc:docMk/>
            <pc:sldMk cId="2633112798" sldId="468"/>
            <ac:grpSpMk id="26" creationId="{D05CD309-660B-4515-B069-E630EA2C3395}"/>
          </ac:grpSpMkLst>
        </pc:grpChg>
        <pc:picChg chg="mod">
          <ac:chgData name="Knud Funch | Sound Hub Denmark" userId="11fd6e67-6ba5-462a-9cba-49086f95a5d8" providerId="ADAL" clId="{764C1A2B-0157-4A25-AF3E-8BD7755CFC04}" dt="2022-03-13T14:54:19.339" v="14532" actId="1037"/>
          <ac:picMkLst>
            <pc:docMk/>
            <pc:sldMk cId="2633112798" sldId="468"/>
            <ac:picMk id="3" creationId="{D6755EAD-CFC2-4AF4-8EFA-09B49E7A8DEC}"/>
          </ac:picMkLst>
        </pc:picChg>
        <pc:picChg chg="mod">
          <ac:chgData name="Knud Funch | Sound Hub Denmark" userId="11fd6e67-6ba5-462a-9cba-49086f95a5d8" providerId="ADAL" clId="{764C1A2B-0157-4A25-AF3E-8BD7755CFC04}" dt="2022-03-13T14:54:19.339" v="14532" actId="1037"/>
          <ac:picMkLst>
            <pc:docMk/>
            <pc:sldMk cId="2633112798" sldId="468"/>
            <ac:picMk id="5" creationId="{2A77AE73-FBAE-47ED-AFB9-EA58B9E8A3F5}"/>
          </ac:picMkLst>
        </pc:picChg>
        <pc:picChg chg="mod">
          <ac:chgData name="Knud Funch | Sound Hub Denmark" userId="11fd6e67-6ba5-462a-9cba-49086f95a5d8" providerId="ADAL" clId="{764C1A2B-0157-4A25-AF3E-8BD7755CFC04}" dt="2022-03-13T14:54:19.339" v="14532" actId="1037"/>
          <ac:picMkLst>
            <pc:docMk/>
            <pc:sldMk cId="2633112798" sldId="468"/>
            <ac:picMk id="7" creationId="{FB8647B6-02A7-4DE4-8199-6EF0653A49D2}"/>
          </ac:picMkLst>
        </pc:picChg>
        <pc:picChg chg="mod">
          <ac:chgData name="Knud Funch | Sound Hub Denmark" userId="11fd6e67-6ba5-462a-9cba-49086f95a5d8" providerId="ADAL" clId="{764C1A2B-0157-4A25-AF3E-8BD7755CFC04}" dt="2022-03-13T15:14:21.945" v="15744" actId="1036"/>
          <ac:picMkLst>
            <pc:docMk/>
            <pc:sldMk cId="2633112798" sldId="468"/>
            <ac:picMk id="9" creationId="{1326390E-3DB1-4686-82E9-A4A108DDB6E5}"/>
          </ac:picMkLst>
        </pc:picChg>
        <pc:picChg chg="mod">
          <ac:chgData name="Knud Funch | Sound Hub Denmark" userId="11fd6e67-6ba5-462a-9cba-49086f95a5d8" providerId="ADAL" clId="{764C1A2B-0157-4A25-AF3E-8BD7755CFC04}" dt="2022-03-13T14:41:19.139" v="13381"/>
          <ac:picMkLst>
            <pc:docMk/>
            <pc:sldMk cId="2633112798" sldId="468"/>
            <ac:picMk id="11" creationId="{3870B318-9E1F-4FCA-9792-DFD4A3C6267F}"/>
          </ac:picMkLst>
        </pc:picChg>
        <pc:picChg chg="add mod">
          <ac:chgData name="Knud Funch | Sound Hub Denmark" userId="11fd6e67-6ba5-462a-9cba-49086f95a5d8" providerId="ADAL" clId="{764C1A2B-0157-4A25-AF3E-8BD7755CFC04}" dt="2022-03-13T15:12:01.051" v="15630" actId="1076"/>
          <ac:picMkLst>
            <pc:docMk/>
            <pc:sldMk cId="2633112798" sldId="468"/>
            <ac:picMk id="13" creationId="{50CBE06A-AA71-42B9-8B7A-5914ABBD312C}"/>
          </ac:picMkLst>
        </pc:picChg>
        <pc:picChg chg="add mod">
          <ac:chgData name="Knud Funch | Sound Hub Denmark" userId="11fd6e67-6ba5-462a-9cba-49086f95a5d8" providerId="ADAL" clId="{764C1A2B-0157-4A25-AF3E-8BD7755CFC04}" dt="2022-03-13T15:13:00.231" v="15636" actId="164"/>
          <ac:picMkLst>
            <pc:docMk/>
            <pc:sldMk cId="2633112798" sldId="468"/>
            <ac:picMk id="17" creationId="{ECABF115-1805-4D89-AF80-3981A5EFF1CB}"/>
          </ac:picMkLst>
        </pc:picChg>
        <pc:picChg chg="add mod">
          <ac:chgData name="Knud Funch | Sound Hub Denmark" userId="11fd6e67-6ba5-462a-9cba-49086f95a5d8" providerId="ADAL" clId="{764C1A2B-0157-4A25-AF3E-8BD7755CFC04}" dt="2022-03-13T15:13:00.231" v="15636" actId="164"/>
          <ac:picMkLst>
            <pc:docMk/>
            <pc:sldMk cId="2633112798" sldId="468"/>
            <ac:picMk id="18" creationId="{64D14A51-E599-4D3A-8807-D6331FCC5C8D}"/>
          </ac:picMkLst>
        </pc:picChg>
        <pc:picChg chg="add mod">
          <ac:chgData name="Knud Funch | Sound Hub Denmark" userId="11fd6e67-6ba5-462a-9cba-49086f95a5d8" providerId="ADAL" clId="{764C1A2B-0157-4A25-AF3E-8BD7755CFC04}" dt="2022-03-13T15:12:50.125" v="15635" actId="164"/>
          <ac:picMkLst>
            <pc:docMk/>
            <pc:sldMk cId="2633112798" sldId="468"/>
            <ac:picMk id="19" creationId="{7FBB2BE4-E79D-4275-A2B9-0BCCB0A4FA9A}"/>
          </ac:picMkLst>
        </pc:picChg>
        <pc:picChg chg="add mod">
          <ac:chgData name="Knud Funch | Sound Hub Denmark" userId="11fd6e67-6ba5-462a-9cba-49086f95a5d8" providerId="ADAL" clId="{764C1A2B-0157-4A25-AF3E-8BD7755CFC04}" dt="2022-03-13T15:12:50.125" v="15635" actId="164"/>
          <ac:picMkLst>
            <pc:docMk/>
            <pc:sldMk cId="2633112798" sldId="468"/>
            <ac:picMk id="20" creationId="{F58DA7C1-0D98-4EE5-A14C-F26171694759}"/>
          </ac:picMkLst>
        </pc:picChg>
        <pc:picChg chg="mod">
          <ac:chgData name="Knud Funch | Sound Hub Denmark" userId="11fd6e67-6ba5-462a-9cba-49086f95a5d8" providerId="ADAL" clId="{764C1A2B-0157-4A25-AF3E-8BD7755CFC04}" dt="2022-03-13T15:13:10.721" v="15638"/>
          <ac:picMkLst>
            <pc:docMk/>
            <pc:sldMk cId="2633112798" sldId="468"/>
            <ac:picMk id="24" creationId="{C273EB9E-F868-4F3D-9183-3CA27C4BDC38}"/>
          </ac:picMkLst>
        </pc:picChg>
        <pc:picChg chg="mod">
          <ac:chgData name="Knud Funch | Sound Hub Denmark" userId="11fd6e67-6ba5-462a-9cba-49086f95a5d8" providerId="ADAL" clId="{764C1A2B-0157-4A25-AF3E-8BD7755CFC04}" dt="2022-03-13T15:13:10.721" v="15638"/>
          <ac:picMkLst>
            <pc:docMk/>
            <pc:sldMk cId="2633112798" sldId="468"/>
            <ac:picMk id="25" creationId="{F8BD6B0C-4675-4E08-BDF8-CA41B7DBD60A}"/>
          </ac:picMkLst>
        </pc:picChg>
        <pc:picChg chg="mod">
          <ac:chgData name="Knud Funch | Sound Hub Denmark" userId="11fd6e67-6ba5-462a-9cba-49086f95a5d8" providerId="ADAL" clId="{764C1A2B-0157-4A25-AF3E-8BD7755CFC04}" dt="2022-03-13T15:13:19.375" v="15640"/>
          <ac:picMkLst>
            <pc:docMk/>
            <pc:sldMk cId="2633112798" sldId="468"/>
            <ac:picMk id="27" creationId="{A36D69A4-B1A7-42FA-930A-AD214BA969ED}"/>
          </ac:picMkLst>
        </pc:picChg>
        <pc:picChg chg="mod">
          <ac:chgData name="Knud Funch | Sound Hub Denmark" userId="11fd6e67-6ba5-462a-9cba-49086f95a5d8" providerId="ADAL" clId="{764C1A2B-0157-4A25-AF3E-8BD7755CFC04}" dt="2022-03-13T15:13:40.994" v="15642" actId="1076"/>
          <ac:picMkLst>
            <pc:docMk/>
            <pc:sldMk cId="2633112798" sldId="468"/>
            <ac:picMk id="28" creationId="{A0CBD419-B215-4FD6-AD55-71E28EC54E35}"/>
          </ac:picMkLst>
        </pc:picChg>
      </pc:sldChg>
      <pc:sldChg chg="addSp delSp modSp add mod">
        <pc:chgData name="Knud Funch | Sound Hub Denmark" userId="11fd6e67-6ba5-462a-9cba-49086f95a5d8" providerId="ADAL" clId="{764C1A2B-0157-4A25-AF3E-8BD7755CFC04}" dt="2022-03-13T15:11:30.372" v="15626" actId="1035"/>
        <pc:sldMkLst>
          <pc:docMk/>
          <pc:sldMk cId="1378865632" sldId="469"/>
        </pc:sldMkLst>
        <pc:picChg chg="mod">
          <ac:chgData name="Knud Funch | Sound Hub Denmark" userId="11fd6e67-6ba5-462a-9cba-49086f95a5d8" providerId="ADAL" clId="{764C1A2B-0157-4A25-AF3E-8BD7755CFC04}" dt="2022-03-13T13:43:45.813" v="12115" actId="1076"/>
          <ac:picMkLst>
            <pc:docMk/>
            <pc:sldMk cId="1378865632" sldId="469"/>
            <ac:picMk id="3" creationId="{CED52B28-77A7-4023-9CF5-91962ADD9E58}"/>
          </ac:picMkLst>
        </pc:picChg>
        <pc:picChg chg="mod">
          <ac:chgData name="Knud Funch | Sound Hub Denmark" userId="11fd6e67-6ba5-462a-9cba-49086f95a5d8" providerId="ADAL" clId="{764C1A2B-0157-4A25-AF3E-8BD7755CFC04}" dt="2022-03-13T15:10:30.256" v="15611" actId="14100"/>
          <ac:picMkLst>
            <pc:docMk/>
            <pc:sldMk cId="1378865632" sldId="469"/>
            <ac:picMk id="5" creationId="{BA757E19-0AF9-499E-B6F7-4A84798129F6}"/>
          </ac:picMkLst>
        </pc:picChg>
        <pc:picChg chg="add mod">
          <ac:chgData name="Knud Funch | Sound Hub Denmark" userId="11fd6e67-6ba5-462a-9cba-49086f95a5d8" providerId="ADAL" clId="{764C1A2B-0157-4A25-AF3E-8BD7755CFC04}" dt="2022-03-13T13:43:32.919" v="12113" actId="1076"/>
          <ac:picMkLst>
            <pc:docMk/>
            <pc:sldMk cId="1378865632" sldId="469"/>
            <ac:picMk id="11" creationId="{9DF8539B-1624-4600-A55D-DB58A77417FF}"/>
          </ac:picMkLst>
        </pc:picChg>
        <pc:picChg chg="mod">
          <ac:chgData name="Knud Funch | Sound Hub Denmark" userId="11fd6e67-6ba5-462a-9cba-49086f95a5d8" providerId="ADAL" clId="{764C1A2B-0157-4A25-AF3E-8BD7755CFC04}" dt="2022-03-13T15:11:24.738" v="15624" actId="1035"/>
          <ac:picMkLst>
            <pc:docMk/>
            <pc:sldMk cId="1378865632" sldId="469"/>
            <ac:picMk id="12" creationId="{CF8FD57C-4720-47A9-813B-8C79B57427EE}"/>
          </ac:picMkLst>
        </pc:picChg>
        <pc:picChg chg="add mod">
          <ac:chgData name="Knud Funch | Sound Hub Denmark" userId="11fd6e67-6ba5-462a-9cba-49086f95a5d8" providerId="ADAL" clId="{764C1A2B-0157-4A25-AF3E-8BD7755CFC04}" dt="2022-03-13T13:43:49.455" v="12116" actId="1076"/>
          <ac:picMkLst>
            <pc:docMk/>
            <pc:sldMk cId="1378865632" sldId="469"/>
            <ac:picMk id="15" creationId="{7F6F7641-E981-4197-AA00-FDE092715F6B}"/>
          </ac:picMkLst>
        </pc:picChg>
        <pc:picChg chg="add mod">
          <ac:chgData name="Knud Funch | Sound Hub Denmark" userId="11fd6e67-6ba5-462a-9cba-49086f95a5d8" providerId="ADAL" clId="{764C1A2B-0157-4A25-AF3E-8BD7755CFC04}" dt="2022-03-13T15:10:45.748" v="15614" actId="1076"/>
          <ac:picMkLst>
            <pc:docMk/>
            <pc:sldMk cId="1378865632" sldId="469"/>
            <ac:picMk id="17" creationId="{8D4CA1DF-D08E-4F2F-9691-D187F652B57E}"/>
          </ac:picMkLst>
        </pc:picChg>
        <pc:picChg chg="add del mod">
          <ac:chgData name="Knud Funch | Sound Hub Denmark" userId="11fd6e67-6ba5-462a-9cba-49086f95a5d8" providerId="ADAL" clId="{764C1A2B-0157-4A25-AF3E-8BD7755CFC04}" dt="2022-03-13T15:10:57.287" v="15617" actId="478"/>
          <ac:picMkLst>
            <pc:docMk/>
            <pc:sldMk cId="1378865632" sldId="469"/>
            <ac:picMk id="18" creationId="{6D9D69B7-B3BF-4F06-B59F-E929CCF2B628}"/>
          </ac:picMkLst>
        </pc:picChg>
        <pc:picChg chg="add mod">
          <ac:chgData name="Knud Funch | Sound Hub Denmark" userId="11fd6e67-6ba5-462a-9cba-49086f95a5d8" providerId="ADAL" clId="{764C1A2B-0157-4A25-AF3E-8BD7755CFC04}" dt="2022-03-13T15:11:30.372" v="15626" actId="1035"/>
          <ac:picMkLst>
            <pc:docMk/>
            <pc:sldMk cId="1378865632" sldId="469"/>
            <ac:picMk id="19" creationId="{11A64D86-FC98-4B15-8EC3-CEC097948229}"/>
          </ac:picMkLst>
        </pc:picChg>
      </pc:sldChg>
      <pc:sldChg chg="addSp modSp new mod modNotesTx">
        <pc:chgData name="Knud Funch | Sound Hub Denmark" userId="11fd6e67-6ba5-462a-9cba-49086f95a5d8" providerId="ADAL" clId="{764C1A2B-0157-4A25-AF3E-8BD7755CFC04}" dt="2022-03-13T14:46:11.877" v="13720" actId="6549"/>
        <pc:sldMkLst>
          <pc:docMk/>
          <pc:sldMk cId="3350121040" sldId="470"/>
        </pc:sldMkLst>
        <pc:spChg chg="mod">
          <ac:chgData name="Knud Funch | Sound Hub Denmark" userId="11fd6e67-6ba5-462a-9cba-49086f95a5d8" providerId="ADAL" clId="{764C1A2B-0157-4A25-AF3E-8BD7755CFC04}" dt="2022-03-13T13:54:03.108" v="12796" actId="20577"/>
          <ac:spMkLst>
            <pc:docMk/>
            <pc:sldMk cId="3350121040" sldId="470"/>
            <ac:spMk id="4" creationId="{089C06CD-65F6-4825-928E-92BA1828D932}"/>
          </ac:spMkLst>
        </pc:spChg>
        <pc:spChg chg="mod">
          <ac:chgData name="Knud Funch | Sound Hub Denmark" userId="11fd6e67-6ba5-462a-9cba-49086f95a5d8" providerId="ADAL" clId="{764C1A2B-0157-4A25-AF3E-8BD7755CFC04}" dt="2022-03-13T11:41:16.677" v="8120"/>
          <ac:spMkLst>
            <pc:docMk/>
            <pc:sldMk cId="3350121040" sldId="470"/>
            <ac:spMk id="6" creationId="{1E1278C6-957C-4257-BFCA-48D8B5856094}"/>
          </ac:spMkLst>
        </pc:spChg>
        <pc:grpChg chg="add mod">
          <ac:chgData name="Knud Funch | Sound Hub Denmark" userId="11fd6e67-6ba5-462a-9cba-49086f95a5d8" providerId="ADAL" clId="{764C1A2B-0157-4A25-AF3E-8BD7755CFC04}" dt="2022-03-13T11:41:16.677" v="8120"/>
          <ac:grpSpMkLst>
            <pc:docMk/>
            <pc:sldMk cId="3350121040" sldId="470"/>
            <ac:grpSpMk id="2" creationId="{595BE9FA-48D9-4A20-B0E3-FD6BAEF1B319}"/>
          </ac:grpSpMkLst>
        </pc:grpChg>
        <pc:grpChg chg="mod">
          <ac:chgData name="Knud Funch | Sound Hub Denmark" userId="11fd6e67-6ba5-462a-9cba-49086f95a5d8" providerId="ADAL" clId="{764C1A2B-0157-4A25-AF3E-8BD7755CFC04}" dt="2022-03-13T11:41:16.677" v="8120"/>
          <ac:grpSpMkLst>
            <pc:docMk/>
            <pc:sldMk cId="3350121040" sldId="470"/>
            <ac:grpSpMk id="3" creationId="{22615B99-CE1D-4E45-AFC1-F796A495489E}"/>
          </ac:grpSpMkLst>
        </pc:grpChg>
        <pc:picChg chg="mod">
          <ac:chgData name="Knud Funch | Sound Hub Denmark" userId="11fd6e67-6ba5-462a-9cba-49086f95a5d8" providerId="ADAL" clId="{764C1A2B-0157-4A25-AF3E-8BD7755CFC04}" dt="2022-03-13T11:41:16.677" v="8120"/>
          <ac:picMkLst>
            <pc:docMk/>
            <pc:sldMk cId="3350121040" sldId="470"/>
            <ac:picMk id="5" creationId="{8769C27B-A332-4BAF-B01F-86BD0F6E654F}"/>
          </ac:picMkLst>
        </pc:picChg>
        <pc:picChg chg="add mod">
          <ac:chgData name="Knud Funch | Sound Hub Denmark" userId="11fd6e67-6ba5-462a-9cba-49086f95a5d8" providerId="ADAL" clId="{764C1A2B-0157-4A25-AF3E-8BD7755CFC04}" dt="2022-03-13T14:30:44.352" v="12799" actId="1076"/>
          <ac:picMkLst>
            <pc:docMk/>
            <pc:sldMk cId="3350121040" sldId="470"/>
            <ac:picMk id="7" creationId="{82469FB7-B4B4-4661-84DF-CD61055781AB}"/>
          </ac:picMkLst>
        </pc:picChg>
      </pc:sldChg>
      <pc:sldChg chg="addSp delSp modSp add mod ord modNotesTx">
        <pc:chgData name="Knud Funch | Sound Hub Denmark" userId="11fd6e67-6ba5-462a-9cba-49086f95a5d8" providerId="ADAL" clId="{764C1A2B-0157-4A25-AF3E-8BD7755CFC04}" dt="2022-03-13T12:16:25.161" v="11306" actId="20577"/>
        <pc:sldMkLst>
          <pc:docMk/>
          <pc:sldMk cId="354473153" sldId="471"/>
        </pc:sldMkLst>
        <pc:spChg chg="del mod">
          <ac:chgData name="Knud Funch | Sound Hub Denmark" userId="11fd6e67-6ba5-462a-9cba-49086f95a5d8" providerId="ADAL" clId="{764C1A2B-0157-4A25-AF3E-8BD7755CFC04}" dt="2022-03-13T11:45:16.050" v="8258" actId="478"/>
          <ac:spMkLst>
            <pc:docMk/>
            <pc:sldMk cId="354473153" sldId="471"/>
            <ac:spMk id="2" creationId="{C73026F8-A148-4A71-B923-F439C419E398}"/>
          </ac:spMkLst>
        </pc:spChg>
        <pc:spChg chg="mod">
          <ac:chgData name="Knud Funch | Sound Hub Denmark" userId="11fd6e67-6ba5-462a-9cba-49086f95a5d8" providerId="ADAL" clId="{764C1A2B-0157-4A25-AF3E-8BD7755CFC04}" dt="2022-03-13T11:45:37.891" v="8285" actId="20577"/>
          <ac:spMkLst>
            <pc:docMk/>
            <pc:sldMk cId="354473153" sldId="471"/>
            <ac:spMk id="7" creationId="{D3735617-0157-40F2-92B6-0BE0542D6CEA}"/>
          </ac:spMkLst>
        </pc:spChg>
        <pc:spChg chg="mod">
          <ac:chgData name="Knud Funch | Sound Hub Denmark" userId="11fd6e67-6ba5-462a-9cba-49086f95a5d8" providerId="ADAL" clId="{764C1A2B-0157-4A25-AF3E-8BD7755CFC04}" dt="2022-03-13T11:45:01.523" v="8255"/>
          <ac:spMkLst>
            <pc:docMk/>
            <pc:sldMk cId="354473153" sldId="471"/>
            <ac:spMk id="9" creationId="{23E02C30-F185-436E-B39C-5D1CAD04D93F}"/>
          </ac:spMkLst>
        </pc:spChg>
        <pc:spChg chg="add del mod">
          <ac:chgData name="Knud Funch | Sound Hub Denmark" userId="11fd6e67-6ba5-462a-9cba-49086f95a5d8" providerId="ADAL" clId="{764C1A2B-0157-4A25-AF3E-8BD7755CFC04}" dt="2022-03-13T11:45:22.094" v="8260" actId="478"/>
          <ac:spMkLst>
            <pc:docMk/>
            <pc:sldMk cId="354473153" sldId="471"/>
            <ac:spMk id="11" creationId="{195B063C-7C62-4DE4-8B1C-A77666E9FE2D}"/>
          </ac:spMkLst>
        </pc:spChg>
        <pc:grpChg chg="add mod ord">
          <ac:chgData name="Knud Funch | Sound Hub Denmark" userId="11fd6e67-6ba5-462a-9cba-49086f95a5d8" providerId="ADAL" clId="{764C1A2B-0157-4A25-AF3E-8BD7755CFC04}" dt="2022-03-13T11:45:07.802" v="8256" actId="167"/>
          <ac:grpSpMkLst>
            <pc:docMk/>
            <pc:sldMk cId="354473153" sldId="471"/>
            <ac:grpSpMk id="5" creationId="{00A411EC-BBCB-40B7-A4CB-715813599F0D}"/>
          </ac:grpSpMkLst>
        </pc:grpChg>
        <pc:grpChg chg="mod">
          <ac:chgData name="Knud Funch | Sound Hub Denmark" userId="11fd6e67-6ba5-462a-9cba-49086f95a5d8" providerId="ADAL" clId="{764C1A2B-0157-4A25-AF3E-8BD7755CFC04}" dt="2022-03-13T11:45:01.523" v="8255"/>
          <ac:grpSpMkLst>
            <pc:docMk/>
            <pc:sldMk cId="354473153" sldId="471"/>
            <ac:grpSpMk id="6" creationId="{2AC40431-69FB-4551-8C87-FAC0C60C212F}"/>
          </ac:grpSpMkLst>
        </pc:grpChg>
        <pc:picChg chg="mod">
          <ac:chgData name="Knud Funch | Sound Hub Denmark" userId="11fd6e67-6ba5-462a-9cba-49086f95a5d8" providerId="ADAL" clId="{764C1A2B-0157-4A25-AF3E-8BD7755CFC04}" dt="2022-03-13T11:46:06.421" v="8291" actId="1076"/>
          <ac:picMkLst>
            <pc:docMk/>
            <pc:sldMk cId="354473153" sldId="471"/>
            <ac:picMk id="3" creationId="{8AB614CC-40D4-4A20-B7FF-607B2EA727AF}"/>
          </ac:picMkLst>
        </pc:picChg>
        <pc:picChg chg="mod">
          <ac:chgData name="Knud Funch | Sound Hub Denmark" userId="11fd6e67-6ba5-462a-9cba-49086f95a5d8" providerId="ADAL" clId="{764C1A2B-0157-4A25-AF3E-8BD7755CFC04}" dt="2022-03-13T11:46:04.069" v="8290" actId="1076"/>
          <ac:picMkLst>
            <pc:docMk/>
            <pc:sldMk cId="354473153" sldId="471"/>
            <ac:picMk id="4" creationId="{06F10019-7C9E-4883-9DF8-5A6514F3C57E}"/>
          </ac:picMkLst>
        </pc:picChg>
        <pc:picChg chg="mod">
          <ac:chgData name="Knud Funch | Sound Hub Denmark" userId="11fd6e67-6ba5-462a-9cba-49086f95a5d8" providerId="ADAL" clId="{764C1A2B-0157-4A25-AF3E-8BD7755CFC04}" dt="2022-03-13T11:45:01.523" v="8255"/>
          <ac:picMkLst>
            <pc:docMk/>
            <pc:sldMk cId="354473153" sldId="471"/>
            <ac:picMk id="8" creationId="{57569EAC-B794-41B7-A1E4-92319B3935E4}"/>
          </ac:picMkLst>
        </pc:picChg>
      </pc:sldChg>
      <pc:sldChg chg="delSp modSp add mod ord modNotesTx">
        <pc:chgData name="Knud Funch | Sound Hub Denmark" userId="11fd6e67-6ba5-462a-9cba-49086f95a5d8" providerId="ADAL" clId="{764C1A2B-0157-4A25-AF3E-8BD7755CFC04}" dt="2022-03-13T15:43:22.730" v="17451" actId="20577"/>
        <pc:sldMkLst>
          <pc:docMk/>
          <pc:sldMk cId="1418400979" sldId="472"/>
        </pc:sldMkLst>
        <pc:spChg chg="mod">
          <ac:chgData name="Knud Funch | Sound Hub Denmark" userId="11fd6e67-6ba5-462a-9cba-49086f95a5d8" providerId="ADAL" clId="{764C1A2B-0157-4A25-AF3E-8BD7755CFC04}" dt="2022-03-13T15:43:22.730" v="17451" actId="20577"/>
          <ac:spMkLst>
            <pc:docMk/>
            <pc:sldMk cId="1418400979" sldId="472"/>
            <ac:spMk id="12" creationId="{BC767E1B-4FC4-4D89-A07C-DF86A15E62C8}"/>
          </ac:spMkLst>
        </pc:spChg>
        <pc:picChg chg="del">
          <ac:chgData name="Knud Funch | Sound Hub Denmark" userId="11fd6e67-6ba5-462a-9cba-49086f95a5d8" providerId="ADAL" clId="{764C1A2B-0157-4A25-AF3E-8BD7755CFC04}" dt="2022-03-13T15:31:17.563" v="16748" actId="478"/>
          <ac:picMkLst>
            <pc:docMk/>
            <pc:sldMk cId="1418400979" sldId="472"/>
            <ac:picMk id="3" creationId="{586E5FD4-EAE9-4B71-ACD8-DFAD666E428B}"/>
          </ac:picMkLst>
        </pc:picChg>
        <pc:picChg chg="del">
          <ac:chgData name="Knud Funch | Sound Hub Denmark" userId="11fd6e67-6ba5-462a-9cba-49086f95a5d8" providerId="ADAL" clId="{764C1A2B-0157-4A25-AF3E-8BD7755CFC04}" dt="2022-03-13T15:31:19.038" v="16749" actId="478"/>
          <ac:picMkLst>
            <pc:docMk/>
            <pc:sldMk cId="1418400979" sldId="472"/>
            <ac:picMk id="5" creationId="{428CC2A3-3771-49FD-9015-C4793A893DC4}"/>
          </ac:picMkLst>
        </pc:picChg>
        <pc:picChg chg="del">
          <ac:chgData name="Knud Funch | Sound Hub Denmark" userId="11fd6e67-6ba5-462a-9cba-49086f95a5d8" providerId="ADAL" clId="{764C1A2B-0157-4A25-AF3E-8BD7755CFC04}" dt="2022-03-13T15:31:09.353" v="16747" actId="478"/>
          <ac:picMkLst>
            <pc:docMk/>
            <pc:sldMk cId="1418400979" sldId="472"/>
            <ac:picMk id="7" creationId="{727D8616-3A79-4BEB-B8B5-6F2E0CC88161}"/>
          </ac:picMkLst>
        </pc:picChg>
        <pc:picChg chg="del">
          <ac:chgData name="Knud Funch | Sound Hub Denmark" userId="11fd6e67-6ba5-462a-9cba-49086f95a5d8" providerId="ADAL" clId="{764C1A2B-0157-4A25-AF3E-8BD7755CFC04}" dt="2022-03-13T15:31:08.362" v="16746" actId="478"/>
          <ac:picMkLst>
            <pc:docMk/>
            <pc:sldMk cId="1418400979" sldId="472"/>
            <ac:picMk id="9" creationId="{0F70F633-8E40-4508-B0A7-57FEEC3361FA}"/>
          </ac:picMkLst>
        </pc:picChg>
      </pc:sldChg>
      <pc:sldChg chg="del">
        <pc:chgData name="Knud Funch | Sound Hub Denmark" userId="11fd6e67-6ba5-462a-9cba-49086f95a5d8" providerId="ADAL" clId="{764C1A2B-0157-4A25-AF3E-8BD7755CFC04}" dt="2022-03-13T14:30:53.422" v="12800" actId="47"/>
        <pc:sldMkLst>
          <pc:docMk/>
          <pc:sldMk cId="1485522031" sldId="472"/>
        </pc:sldMkLst>
      </pc:sldChg>
      <pc:sldChg chg="addSp modSp new mod modNotesTx">
        <pc:chgData name="Knud Funch | Sound Hub Denmark" userId="11fd6e67-6ba5-462a-9cba-49086f95a5d8" providerId="ADAL" clId="{764C1A2B-0157-4A25-AF3E-8BD7755CFC04}" dt="2022-03-13T17:22:23.265" v="20158" actId="20577"/>
        <pc:sldMkLst>
          <pc:docMk/>
          <pc:sldMk cId="45413663" sldId="473"/>
        </pc:sldMkLst>
        <pc:picChg chg="add mod">
          <ac:chgData name="Knud Funch | Sound Hub Denmark" userId="11fd6e67-6ba5-462a-9cba-49086f95a5d8" providerId="ADAL" clId="{764C1A2B-0157-4A25-AF3E-8BD7755CFC04}" dt="2022-03-13T17:22:01.042" v="20138" actId="1076"/>
          <ac:picMkLst>
            <pc:docMk/>
            <pc:sldMk cId="45413663" sldId="473"/>
            <ac:picMk id="3" creationId="{8535AA75-45EC-45F2-83AC-8EBA1965ABEB}"/>
          </ac:picMkLst>
        </pc:picChg>
      </pc:sldChg>
      <pc:sldChg chg="add">
        <pc:chgData name="Knud Funch | Sound Hub Denmark" userId="11fd6e67-6ba5-462a-9cba-49086f95a5d8" providerId="ADAL" clId="{764C1A2B-0157-4A25-AF3E-8BD7755CFC04}" dt="2022-03-13T17:29:04.397" v="20161"/>
        <pc:sldMkLst>
          <pc:docMk/>
          <pc:sldMk cId="3804037211" sldId="4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5AF6BF27-9F66-4DAC-A1F7-9733D5997085}" type="datetimeFigureOut">
              <a:rPr lang="da-DK" smtClean="0"/>
              <a:t>15-03-2022</a:t>
            </a:fld>
            <a:endParaRPr lang="da-DK"/>
          </a:p>
        </p:txBody>
      </p:sp>
      <p:sp>
        <p:nvSpPr>
          <p:cNvPr id="4" name="Pladsholder til slidebillede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B7AB1A9C-DFBB-4D95-9382-8CEA7AC0B51B}" type="slidenum">
              <a:rPr lang="da-DK" smtClean="0"/>
              <a:t>‹nr.›</a:t>
            </a:fld>
            <a:endParaRPr lang="da-DK"/>
          </a:p>
        </p:txBody>
      </p:sp>
    </p:spTree>
    <p:extLst>
      <p:ext uri="{BB962C8B-B14F-4D97-AF65-F5344CB8AC3E}">
        <p14:creationId xmlns:p14="http://schemas.microsoft.com/office/powerpoint/2010/main" val="3540097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Dækker Spor 3 i LYD-Kit materialet.</a:t>
            </a:r>
          </a:p>
          <a:p>
            <a:endParaRPr lang="da-DK" dirty="0"/>
          </a:p>
          <a:p>
            <a:r>
              <a:rPr lang="da-DK" dirty="0"/>
              <a:t>Slide stak er tænkt som inspiration til lærer – ikke som et færdigt forløb overfor eleverne.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Knytter an til bølgelære i fysik (Ex. Kapitel 3 om bølger og Kapitel 4 om lyd i </a:t>
            </a:r>
            <a:r>
              <a:rPr lang="da-DK" dirty="0" err="1"/>
              <a:t>Orbit</a:t>
            </a:r>
            <a:r>
              <a:rPr lang="da-DK" dirty="0"/>
              <a:t> B STX, 2017 1. udgave)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Er tænkt som et supplement til teori og eksisterende forsøg med rør og strenge i den fysiske verden.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Et digitalt supplement, som man kan bygge videre med i Spor 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Undervejs i slide stak er de flere steder med klikbare links på diverse billeder. Det er så nævnt i noterne. Links er også samlet sidst i stakken, så man kan dele dem på anden vis – ex. som hjemmeopgaver/forberedelse.</a:t>
            </a:r>
          </a:p>
          <a:p>
            <a:endParaRPr lang="da-DK" b="1" u="sng" dirty="0"/>
          </a:p>
          <a:p>
            <a:r>
              <a:rPr lang="da-DK" b="1" u="sng" dirty="0"/>
              <a:t>Version 15-Mar-2022:</a:t>
            </a:r>
          </a:p>
          <a:p>
            <a:r>
              <a:rPr lang="da-DK" b="0" u="none" dirty="0"/>
              <a:t>Rettet til frigivelse.</a:t>
            </a:r>
          </a:p>
          <a:p>
            <a:endParaRPr lang="da-DK" b="1" u="sng" dirty="0"/>
          </a:p>
          <a:p>
            <a:r>
              <a:rPr lang="da-DK" b="1" u="sng" dirty="0"/>
              <a:t>Version 09-Mar-2022:</a:t>
            </a:r>
          </a:p>
          <a:p>
            <a:r>
              <a:rPr lang="da-DK" dirty="0"/>
              <a:t>Baggrundsmateriale og beskrivelser fra OneNote Notesbog ført over i slide stak, så det lettere kan deles/distribueres.</a:t>
            </a:r>
          </a:p>
          <a:p>
            <a:pPr marL="0" marR="0">
              <a:spcBef>
                <a:spcPts val="0"/>
              </a:spcBef>
              <a:spcAft>
                <a:spcPts val="0"/>
              </a:spcAft>
            </a:pPr>
            <a:endParaRPr lang="da-DK" sz="1200" dirty="0">
              <a:effectLst/>
              <a:latin typeface="Calibri" panose="020F0502020204030204" pitchFamily="34" charset="0"/>
            </a:endParaRP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1</a:t>
            </a:fld>
            <a:endParaRPr lang="da-DK"/>
          </a:p>
        </p:txBody>
      </p:sp>
    </p:spTree>
    <p:extLst>
      <p:ext uri="{BB962C8B-B14F-4D97-AF65-F5344CB8AC3E}">
        <p14:creationId xmlns:p14="http://schemas.microsoft.com/office/powerpoint/2010/main" val="325851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bruges til at lave en overordnet forklaring på og skelnen mellem signal og system.</a:t>
            </a:r>
          </a:p>
          <a:p>
            <a:endParaRPr lang="da-DK" dirty="0"/>
          </a:p>
          <a:p>
            <a:r>
              <a:rPr lang="da-DK" dirty="0"/>
              <a:t>En perspektivering om hvad viden om interferens kan bruges til.</a:t>
            </a:r>
          </a:p>
          <a:p>
            <a:endParaRPr lang="da-DK" dirty="0"/>
          </a:p>
          <a:p>
            <a:pPr marL="171450" indent="-171450">
              <a:buFont typeface="Arial" panose="020B0604020202020204" pitchFamily="34" charset="0"/>
              <a:buChar char="•"/>
            </a:pPr>
            <a:r>
              <a:rPr lang="da-DK" dirty="0"/>
              <a:t>At system påvirker signal og hvordan det opleves/måles hos modtageren.</a:t>
            </a:r>
          </a:p>
          <a:p>
            <a:pPr marL="171450" indent="-171450">
              <a:buFont typeface="Arial" panose="020B0604020202020204" pitchFamily="34" charset="0"/>
              <a:buChar char="•"/>
            </a:pPr>
            <a:r>
              <a:rPr lang="da-DK" dirty="0"/>
              <a:t>At flere signaler påvirker hinanden.</a:t>
            </a:r>
          </a:p>
          <a:p>
            <a:pPr marL="171450" indent="-171450">
              <a:buFont typeface="Arial" panose="020B0604020202020204" pitchFamily="34" charset="0"/>
              <a:buChar char="•"/>
            </a:pPr>
            <a:r>
              <a:rPr lang="da-DK" dirty="0"/>
              <a:t>At modeller i fysik (faget) typisk udtrykt med matematiske formler er under idealiserede forhold.</a:t>
            </a:r>
          </a:p>
          <a:p>
            <a:pPr marL="171450" indent="-171450">
              <a:buFont typeface="Arial" panose="020B0604020202020204" pitchFamily="34" charset="0"/>
              <a:buChar char="•"/>
            </a:pPr>
            <a:r>
              <a:rPr lang="da-DK" dirty="0"/>
              <a:t>Ex. med lyd så tænker man en punkt formet lyd giver og modtager i et rum uden refleksioner.</a:t>
            </a:r>
          </a:p>
          <a:p>
            <a:endParaRPr lang="da-DK" dirty="0"/>
          </a:p>
          <a:p>
            <a:r>
              <a:rPr lang="da-DK" dirty="0"/>
              <a:t>Virkeligheden er så meget mere kompleks.</a:t>
            </a:r>
          </a:p>
          <a:p>
            <a:endParaRPr lang="da-DK" dirty="0"/>
          </a:p>
          <a:p>
            <a:pPr marL="171450" indent="-171450">
              <a:buFont typeface="Arial" panose="020B0604020202020204" pitchFamily="34" charset="0"/>
              <a:buChar char="•"/>
            </a:pPr>
            <a:r>
              <a:rPr lang="da-DK" dirty="0"/>
              <a:t>En lyd giver er typisk ikke punkt formet. </a:t>
            </a:r>
          </a:p>
          <a:p>
            <a:pPr marL="171450" indent="-171450">
              <a:buFont typeface="Arial" panose="020B0604020202020204" pitchFamily="34" charset="0"/>
              <a:buChar char="•"/>
            </a:pPr>
            <a:r>
              <a:rPr lang="da-DK" dirty="0"/>
              <a:t>Lyd ved stemmebåndet formes (moduleres) af hals og munden form – Prøv bare med ‘</a:t>
            </a:r>
            <a:r>
              <a:rPr lang="da-DK" dirty="0" err="1"/>
              <a:t>aa’og</a:t>
            </a:r>
            <a:r>
              <a:rPr lang="da-DK" dirty="0"/>
              <a:t> ‘</a:t>
            </a:r>
            <a:r>
              <a:rPr lang="da-DK" dirty="0" err="1"/>
              <a:t>iie</a:t>
            </a:r>
            <a:r>
              <a:rPr lang="da-DK" dirty="0"/>
              <a:t>’ lyd </a:t>
            </a:r>
          </a:p>
          <a:p>
            <a:pPr marL="171450" indent="-171450">
              <a:buFont typeface="Arial" panose="020B0604020202020204" pitchFamily="34" charset="0"/>
              <a:buChar char="•"/>
            </a:pPr>
            <a:r>
              <a:rPr lang="da-DK" dirty="0"/>
              <a:t>Det kan påvirkes af bevægelse foran munden – prøv bare indianer kaldet.</a:t>
            </a:r>
          </a:p>
          <a:p>
            <a:pPr marL="171450" indent="-171450">
              <a:buFont typeface="Arial" panose="020B0604020202020204" pitchFamily="34" charset="0"/>
              <a:buChar char="•"/>
            </a:pPr>
            <a:r>
              <a:rPr lang="da-DK" dirty="0"/>
              <a:t>Det kan ændres af refleksioner – Prøv bare med hænderne som tragt, eller gå ind i et hjørne.</a:t>
            </a:r>
          </a:p>
          <a:p>
            <a:pPr marL="171450" indent="-171450">
              <a:buFont typeface="Arial" panose="020B0604020202020204" pitchFamily="34" charset="0"/>
              <a:buChar char="•"/>
            </a:pPr>
            <a:endParaRPr lang="da-DK" dirty="0"/>
          </a:p>
          <a:p>
            <a:r>
              <a:rPr lang="da-DK" dirty="0"/>
              <a:t>I et elektromekanisk lyd </a:t>
            </a:r>
            <a:r>
              <a:rPr lang="da-DK" dirty="0" err="1"/>
              <a:t>setup</a:t>
            </a:r>
            <a:r>
              <a:rPr lang="da-DK" dirty="0"/>
              <a:t> (et musikanlæg) kan der være flere højtalere (stereo eller </a:t>
            </a:r>
            <a:r>
              <a:rPr lang="da-DK" dirty="0" err="1"/>
              <a:t>sourround</a:t>
            </a:r>
            <a:r>
              <a:rPr lang="da-DK" dirty="0"/>
              <a:t>) og der kan også være flere enheder i hver højtaler. Højtalerne er i et kabinet som kan give refleksioner. Rummet (væg, loft og gulv) giver også refleksioner. Alt sammen påvirker signalet undervejs til modtageren. (Lyd signaler spreder sig i alle retninger og bliver som sådan til flere signaler inden det rammer øret)</a:t>
            </a:r>
          </a:p>
          <a:p>
            <a:endParaRPr lang="da-DK" dirty="0"/>
          </a:p>
          <a:p>
            <a:r>
              <a:rPr lang="da-DK" dirty="0"/>
              <a:t>Som modtager er man heller ikke punktformet. Man har 2 ører, som også påvirker oplevelsen. Hjælper med til at kunne lokalisere ting.</a:t>
            </a:r>
          </a:p>
          <a:p>
            <a:endParaRPr lang="da-DK" dirty="0"/>
          </a:p>
          <a:p>
            <a:r>
              <a:rPr lang="da-DK" dirty="0"/>
              <a:t>Viden om det kan omvendt også bruges til at lave ændringer. Hvis man for eksempel har et kendt signal ind og så måler på hvordan signalet ser ud på et bestemt sted kan man se hvor meget signalet er ændret. Hvis ændringerne ikke er hensigtsmæssige kan man arbejde på at lave om i ‘systemet’. Det kan være at ændre på rummets karakteristik (akustisk). Det kan være på et højtaler kabinets udformning. Det kan være på at lave selve signalet om så man kompenserer på systemets påvirkning.</a:t>
            </a:r>
          </a:p>
          <a:p>
            <a:endParaRPr lang="da-DK" dirty="0"/>
          </a:p>
          <a:p>
            <a:r>
              <a:rPr lang="da-DK" dirty="0"/>
              <a:t>I den virkelige verden er signaler typisk kontinuerlige.</a:t>
            </a:r>
          </a:p>
          <a:p>
            <a:r>
              <a:rPr lang="da-DK" dirty="0"/>
              <a:t>I den digitale er de diskrete. (samplet i tidsintervaller).</a:t>
            </a:r>
          </a:p>
          <a:p>
            <a:r>
              <a:rPr lang="da-DK" dirty="0"/>
              <a:t>I det digitale domæne kan man behandle signaler digitalt. </a:t>
            </a:r>
          </a:p>
        </p:txBody>
      </p:sp>
      <p:sp>
        <p:nvSpPr>
          <p:cNvPr id="4" name="Pladsholder til slidenummer 3"/>
          <p:cNvSpPr>
            <a:spLocks noGrp="1"/>
          </p:cNvSpPr>
          <p:nvPr>
            <p:ph type="sldNum" sz="quarter" idx="5"/>
          </p:nvPr>
        </p:nvSpPr>
        <p:spPr/>
        <p:txBody>
          <a:bodyPr/>
          <a:lstStyle/>
          <a:p>
            <a:fld id="{B7AB1A9C-DFBB-4D95-9382-8CEA7AC0B51B}" type="slidenum">
              <a:rPr lang="da-DK" smtClean="0"/>
              <a:t>10</a:t>
            </a:fld>
            <a:endParaRPr lang="da-DK"/>
          </a:p>
        </p:txBody>
      </p:sp>
    </p:spTree>
    <p:extLst>
      <p:ext uri="{BB962C8B-B14F-4D97-AF65-F5344CB8AC3E}">
        <p14:creationId xmlns:p14="http://schemas.microsoft.com/office/powerpoint/2010/main" val="80485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Et eksempel.</a:t>
            </a:r>
          </a:p>
          <a:p>
            <a:endParaRPr lang="da-DK" dirty="0"/>
          </a:p>
          <a:p>
            <a:r>
              <a:rPr lang="da-DK" dirty="0"/>
              <a:t>Ved at sende et signal ud med fast intensitet og med et </a:t>
            </a:r>
            <a:r>
              <a:rPr lang="da-DK" dirty="0" err="1"/>
              <a:t>sweep</a:t>
            </a:r>
            <a:r>
              <a:rPr lang="da-DK" dirty="0"/>
              <a:t> hen over de hørbare frekvenser og med en måle mikrofon placeret i eksempelvis sofaen kan man få en måling på hvordan rummet påvirker signalet.</a:t>
            </a:r>
          </a:p>
          <a:p>
            <a:endParaRPr lang="da-DK" dirty="0"/>
          </a:p>
          <a:p>
            <a:r>
              <a:rPr lang="da-DK" dirty="0"/>
              <a:t>Man kan så kompensere – enten ved at lave om i rummet (hvad måske ikke altid er en mulighed)</a:t>
            </a:r>
          </a:p>
          <a:p>
            <a:endParaRPr lang="da-DK" dirty="0"/>
          </a:p>
          <a:p>
            <a:r>
              <a:rPr lang="da-DK" dirty="0"/>
              <a:t>Men også ved at lave signalbehandling på oprindelig lyd inden den kommer ud af højtaleren ved at dæmpe signal der hvor rummet forstærker det og omvendt styrke det hvor rummet dæmper det.</a:t>
            </a:r>
          </a:p>
          <a:p>
            <a:endParaRPr lang="da-DK" dirty="0"/>
          </a:p>
          <a:p>
            <a:r>
              <a:rPr lang="da-DK" dirty="0"/>
              <a:t>Klikbar link på billede til venstre med kort video om reflekteret lyd i rum. </a:t>
            </a:r>
          </a:p>
        </p:txBody>
      </p:sp>
      <p:sp>
        <p:nvSpPr>
          <p:cNvPr id="4" name="Pladsholder til slidenummer 3"/>
          <p:cNvSpPr>
            <a:spLocks noGrp="1"/>
          </p:cNvSpPr>
          <p:nvPr>
            <p:ph type="sldNum" sz="quarter" idx="5"/>
          </p:nvPr>
        </p:nvSpPr>
        <p:spPr/>
        <p:txBody>
          <a:bodyPr/>
          <a:lstStyle/>
          <a:p>
            <a:fld id="{B7AB1A9C-DFBB-4D95-9382-8CEA7AC0B51B}" type="slidenum">
              <a:rPr lang="da-DK" smtClean="0"/>
              <a:t>11</a:t>
            </a:fld>
            <a:endParaRPr lang="da-DK"/>
          </a:p>
        </p:txBody>
      </p:sp>
    </p:spTree>
    <p:extLst>
      <p:ext uri="{BB962C8B-B14F-4D97-AF65-F5344CB8AC3E}">
        <p14:creationId xmlns:p14="http://schemas.microsoft.com/office/powerpoint/2010/main" val="248251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Et andet eksempel</a:t>
            </a:r>
          </a:p>
          <a:p>
            <a:endParaRPr lang="da-DK" dirty="0"/>
          </a:p>
          <a:p>
            <a:r>
              <a:rPr lang="da-DK" dirty="0"/>
              <a:t>Her er en måling af den højtalerenhed som er brugt sammen med LYD-Kit.</a:t>
            </a:r>
          </a:p>
          <a:p>
            <a:r>
              <a:rPr lang="da-DK" dirty="0"/>
              <a:t>Ideelt set skal frekvensresponsen være ‘flad’. Den sorte graf er en måling (on </a:t>
            </a:r>
            <a:r>
              <a:rPr lang="da-DK" dirty="0" err="1"/>
              <a:t>aksis</a:t>
            </a:r>
            <a:r>
              <a:rPr lang="da-DK" dirty="0"/>
              <a:t>) lige udfor enheden (placeret i en plade med ‘uendelig’ udstrækning i et stort rum – så der ikke er refleksioner)</a:t>
            </a:r>
          </a:p>
          <a:p>
            <a:r>
              <a:rPr lang="da-DK" dirty="0"/>
              <a:t>Den viser at enheden har en fin respons fra ca. 100Hz til noget over 10.000Hz (rimelig flad).</a:t>
            </a:r>
          </a:p>
          <a:p>
            <a:endParaRPr lang="da-DK" dirty="0"/>
          </a:p>
          <a:p>
            <a:r>
              <a:rPr lang="da-DK" dirty="0"/>
              <a:t>På næste slide ser man en måling (on Axis) hvor enheden er i kabinettet, der er brugt til LYD-Kit til sammenligning.</a:t>
            </a:r>
          </a:p>
        </p:txBody>
      </p:sp>
      <p:sp>
        <p:nvSpPr>
          <p:cNvPr id="4" name="Pladsholder til slidenummer 3"/>
          <p:cNvSpPr>
            <a:spLocks noGrp="1"/>
          </p:cNvSpPr>
          <p:nvPr>
            <p:ph type="sldNum" sz="quarter" idx="5"/>
          </p:nvPr>
        </p:nvSpPr>
        <p:spPr/>
        <p:txBody>
          <a:bodyPr/>
          <a:lstStyle/>
          <a:p>
            <a:fld id="{B7AB1A9C-DFBB-4D95-9382-8CEA7AC0B51B}" type="slidenum">
              <a:rPr lang="da-DK" smtClean="0"/>
              <a:t>12</a:t>
            </a:fld>
            <a:endParaRPr lang="da-DK"/>
          </a:p>
        </p:txBody>
      </p:sp>
    </p:spTree>
    <p:extLst>
      <p:ext uri="{BB962C8B-B14F-4D97-AF65-F5344CB8AC3E}">
        <p14:creationId xmlns:p14="http://schemas.microsoft.com/office/powerpoint/2010/main" val="51014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Et eksempel</a:t>
            </a:r>
          </a:p>
          <a:p>
            <a:endParaRPr lang="da-DK" dirty="0"/>
          </a:p>
          <a:p>
            <a:r>
              <a:rPr lang="da-DK" dirty="0"/>
              <a:t>Ved 5000 Hz er bølgelængden = 343m/s divideret med 5000Hz = 0.068m = 6.8 cm. En halv bølgelængde (pi eller 180 grader faseforskudt) er altså 3.4cm som forklarer at der er et dyk ved de ca. 5000Hz. </a:t>
            </a:r>
          </a:p>
          <a:p>
            <a:r>
              <a:rPr lang="da-DK" dirty="0"/>
              <a:t>Det er fordi lyd fra højtaler driver og fra højtaler kassens kant rammer mikrofonen samtidigt med en halv bølgelængdes forskydning som medfører destruktiv interferens.</a:t>
            </a:r>
          </a:p>
          <a:p>
            <a:endParaRPr lang="da-DK" dirty="0"/>
          </a:p>
          <a:p>
            <a:r>
              <a:rPr lang="da-DK" dirty="0"/>
              <a:t>Igen er virkeligheden mere kompleks end teorien. </a:t>
            </a:r>
          </a:p>
          <a:p>
            <a:r>
              <a:rPr lang="da-DK" dirty="0"/>
              <a:t>Lyden kommer ikke fra et punkt men fra flere steder på højtaler membranen, og da kanten ikke er rund er der forskellig afstand til den etc.</a:t>
            </a:r>
          </a:p>
          <a:p>
            <a:endParaRPr lang="da-DK" dirty="0"/>
          </a:p>
          <a:p>
            <a:r>
              <a:rPr lang="da-DK" dirty="0"/>
              <a:t>Skal man forbedre højtaleren kan man bringe højtaler enheden ud til kanten, men så bliver den til gengæld mere sårbar rent fysisk, da kanten beskytter enheden. Sådan er det ved produktudvikling og </a:t>
            </a:r>
            <a:r>
              <a:rPr lang="da-DK" dirty="0" err="1"/>
              <a:t>Engeneering</a:t>
            </a:r>
            <a:r>
              <a:rPr lang="da-DK" dirty="0"/>
              <a:t>. Der er flere ting at tage højde for.</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13</a:t>
            </a:fld>
            <a:endParaRPr lang="da-DK"/>
          </a:p>
        </p:txBody>
      </p:sp>
    </p:spTree>
    <p:extLst>
      <p:ext uri="{BB962C8B-B14F-4D97-AF65-F5344CB8AC3E}">
        <p14:creationId xmlns:p14="http://schemas.microsoft.com/office/powerpoint/2010/main" val="2824491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”LKS3-Ex1-sum-signal.py” kan bruges til at demonstrere interferens, men der er flere ting i spil i programmet, som vist i næste slide.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a-DK" dirty="0"/>
              <a:t>Derfor blot det helt basale eksempel på kode til at generere 2 signaler som lægges sammen til et inden det afspilles.</a:t>
            </a:r>
          </a:p>
          <a:p>
            <a:pPr marL="0" indent="0">
              <a:buFont typeface="Arial" panose="020B0604020202020204" pitchFamily="34" charset="0"/>
              <a:buNone/>
            </a:pPr>
            <a:endParaRPr lang="da-DK" dirty="0"/>
          </a:p>
          <a:p>
            <a:pPr marL="0" indent="0">
              <a:buFont typeface="Arial" panose="020B0604020202020204" pitchFamily="34" charset="0"/>
              <a:buNone/>
            </a:pPr>
            <a:r>
              <a:rPr lang="da-DK" dirty="0"/>
              <a:t>Laver et signal der er kombineret af 2 på hhv. 440 og 443 ved simpel addition af de 2, og afspiller det. (stødtone i signalet)</a:t>
            </a:r>
          </a:p>
        </p:txBody>
      </p:sp>
      <p:sp>
        <p:nvSpPr>
          <p:cNvPr id="4" name="Pladsholder til slidenummer 3"/>
          <p:cNvSpPr>
            <a:spLocks noGrp="1"/>
          </p:cNvSpPr>
          <p:nvPr>
            <p:ph type="sldNum" sz="quarter" idx="5"/>
          </p:nvPr>
        </p:nvSpPr>
        <p:spPr/>
        <p:txBody>
          <a:bodyPr/>
          <a:lstStyle/>
          <a:p>
            <a:fld id="{B7AB1A9C-DFBB-4D95-9382-8CEA7AC0B51B}" type="slidenum">
              <a:rPr lang="da-DK" smtClean="0"/>
              <a:t>14</a:t>
            </a:fld>
            <a:endParaRPr lang="da-DK"/>
          </a:p>
        </p:txBody>
      </p:sp>
    </p:spTree>
    <p:extLst>
      <p:ext uri="{BB962C8B-B14F-4D97-AF65-F5344CB8AC3E}">
        <p14:creationId xmlns:p14="http://schemas.microsoft.com/office/powerpoint/2010/main" val="2875975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Brug ”LKS3-Ex1-sum-signal.py”</a:t>
            </a:r>
          </a:p>
          <a:p>
            <a:endParaRPr lang="da-DK" dirty="0"/>
          </a:p>
          <a:p>
            <a:r>
              <a:rPr lang="da-DK" dirty="0"/>
              <a:t>Til at illustrere interferens i selve signalet. Den negative udgave af signal 1 svarer til et signal 180 grader (pi radianer) faseforskudt og når de 2 lægges sammen bliver det til ingenting. Det kan både ses og høres.</a:t>
            </a:r>
          </a:p>
          <a:p>
            <a:endParaRPr lang="da-DK" dirty="0"/>
          </a:p>
          <a:p>
            <a:r>
              <a:rPr lang="da-DK" dirty="0"/>
              <a:t>Der er også eksempel med stødtone i selve signal når 2 signaler der er næsten ens lægges sammen. </a:t>
            </a:r>
          </a:p>
          <a:p>
            <a:endParaRPr lang="da-DK" dirty="0"/>
          </a:p>
          <a:p>
            <a:r>
              <a:rPr lang="da-DK" dirty="0"/>
              <a:t>440 og 443 -&gt; stødtone på 3 Hz som kan høres! 3 toppe i plot med 1 sek. </a:t>
            </a:r>
          </a:p>
          <a:p>
            <a:r>
              <a:rPr lang="da-DK" dirty="0"/>
              <a:t>Det kan høres selv i en enkelt højtaler, da det er i selve signalet det sker.</a:t>
            </a:r>
          </a:p>
          <a:p>
            <a:endParaRPr lang="da-DK" dirty="0"/>
          </a:p>
          <a:p>
            <a:r>
              <a:rPr lang="da-DK" dirty="0"/>
              <a:t>Det svarer til den ideelle situation. Den enkle model. Den enkle ligning. Den rene matematik.</a:t>
            </a:r>
          </a:p>
          <a:p>
            <a:endParaRPr lang="da-DK" dirty="0"/>
          </a:p>
          <a:p>
            <a:r>
              <a:rPr lang="da-DK" dirty="0"/>
              <a:t>Til sammenligning med LKS3-Ex2-interferens-luft.py – se næste slide.</a:t>
            </a:r>
          </a:p>
        </p:txBody>
      </p:sp>
      <p:sp>
        <p:nvSpPr>
          <p:cNvPr id="4" name="Pladsholder til slidenummer 3"/>
          <p:cNvSpPr>
            <a:spLocks noGrp="1"/>
          </p:cNvSpPr>
          <p:nvPr>
            <p:ph type="sldNum" sz="quarter" idx="5"/>
          </p:nvPr>
        </p:nvSpPr>
        <p:spPr/>
        <p:txBody>
          <a:bodyPr/>
          <a:lstStyle/>
          <a:p>
            <a:fld id="{B7AB1A9C-DFBB-4D95-9382-8CEA7AC0B51B}" type="slidenum">
              <a:rPr lang="da-DK" smtClean="0"/>
              <a:t>15</a:t>
            </a:fld>
            <a:endParaRPr lang="da-DK"/>
          </a:p>
        </p:txBody>
      </p:sp>
    </p:spTree>
    <p:extLst>
      <p:ext uri="{BB962C8B-B14F-4D97-AF65-F5344CB8AC3E}">
        <p14:creationId xmlns:p14="http://schemas.microsoft.com/office/powerpoint/2010/main" val="1264980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Brug ”LKS3-Ex2-interferens-luft.py” som udgangspunkt til at demonstrere interferens i luften.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 </a:t>
            </a:r>
          </a:p>
          <a:p>
            <a:r>
              <a:rPr lang="da-DK" dirty="0"/>
              <a:t>Brug de 2 kald til ”</a:t>
            </a:r>
            <a:r>
              <a:rPr lang="da-DK" dirty="0" err="1"/>
              <a:t>play_signal</a:t>
            </a:r>
            <a:r>
              <a:rPr lang="da-DK" dirty="0"/>
              <a:t>()” med argumenterne der styrer lydintensitet i henholdsvis højre og venstre kanal (0 = ingenting, 1= max styrke) til at demonstrere konstruktiv og destruktiv interferens. Man skal bare ændre i parametrene (signal navn og 0,1 for styrke i kanalerne)</a:t>
            </a:r>
          </a:p>
          <a:p>
            <a:endParaRPr lang="da-DK" dirty="0"/>
          </a:p>
          <a:p>
            <a:r>
              <a:rPr lang="da-DK" dirty="0"/>
              <a:t>Bruger man det til forsøg skal man være forberedt på at det ikke nødvendigvis rammer 100% i forhold til teorien, da virkeligheden netop er mere kompleks end den enkle model. </a:t>
            </a:r>
          </a:p>
          <a:p>
            <a:r>
              <a:rPr lang="da-DK" dirty="0"/>
              <a:t>Det betyder omvendt ikke at den enkle model ikke er værdifuld! Den forklarer jo det grundlæggende i fænomenet!</a:t>
            </a:r>
          </a:p>
          <a:p>
            <a:endParaRPr lang="da-DK" dirty="0"/>
          </a:p>
          <a:p>
            <a:r>
              <a:rPr lang="da-DK" dirty="0"/>
              <a:t>Sæt højtalerne tæt sammen for at få maksimal effekt ifm med/mod fase demonstration.</a:t>
            </a:r>
          </a:p>
          <a:p>
            <a:endParaRPr lang="da-DK" dirty="0"/>
          </a:p>
          <a:p>
            <a:r>
              <a:rPr lang="da-DK" dirty="0"/>
              <a:t>Kan også lave </a:t>
            </a:r>
            <a:r>
              <a:rPr lang="da-DK" dirty="0" err="1"/>
              <a:t>setup</a:t>
            </a:r>
            <a:r>
              <a:rPr lang="da-DK" dirty="0"/>
              <a:t> med højtalere med afstand og så bevæge sig rundt. Her skal man dog være opmærksom på det med at der er flere ting som spiller ind. </a:t>
            </a:r>
          </a:p>
          <a:p>
            <a:r>
              <a:rPr lang="da-DK" dirty="0"/>
              <a:t>Man kan tydeligt opleve interferens fænomener.</a:t>
            </a:r>
          </a:p>
          <a:p>
            <a:endParaRPr lang="da-DK" dirty="0"/>
          </a:p>
          <a:p>
            <a:r>
              <a:rPr lang="da-DK" dirty="0"/>
              <a:t>Kan kobles til teori og regneopgave omkring intensitet hhv. afstande som vist i </a:t>
            </a:r>
            <a:r>
              <a:rPr lang="da-DK" dirty="0" err="1"/>
              <a:t>video’er</a:t>
            </a:r>
            <a:r>
              <a:rPr lang="da-DK" dirty="0"/>
              <a:t> på næste slide.</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16</a:t>
            </a:fld>
            <a:endParaRPr lang="da-DK"/>
          </a:p>
        </p:txBody>
      </p:sp>
    </p:spTree>
    <p:extLst>
      <p:ext uri="{BB962C8B-B14F-4D97-AF65-F5344CB8AC3E}">
        <p14:creationId xmlns:p14="http://schemas.microsoft.com/office/powerpoint/2010/main" val="411483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Klikbare links på billeder i slide</a:t>
            </a:r>
          </a:p>
          <a:p>
            <a:endParaRPr lang="da-DK" dirty="0"/>
          </a:p>
          <a:p>
            <a:r>
              <a:rPr lang="da-DK" dirty="0"/>
              <a:t>Kan gives som hjemmeopgaver. Kan bruges som udgangspunkt for Opgaver.</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17</a:t>
            </a:fld>
            <a:endParaRPr lang="da-DK"/>
          </a:p>
        </p:txBody>
      </p:sp>
    </p:spTree>
    <p:extLst>
      <p:ext uri="{BB962C8B-B14F-4D97-AF65-F5344CB8AC3E}">
        <p14:creationId xmlns:p14="http://schemas.microsoft.com/office/powerpoint/2010/main" val="253630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Ud over den klassiske med stemmegaflerne kan man også demonstrere stødtoner som Julius Sumner Miller i TV serie fra 1969.</a:t>
            </a:r>
          </a:p>
          <a:p>
            <a:endParaRPr lang="da-DK" dirty="0"/>
          </a:p>
          <a:p>
            <a:r>
              <a:rPr lang="da-DK" dirty="0"/>
              <a:t>Det rent mekaniske fungerer fortsat. Det digitale er bare kommet til som en ekstra mulighed.</a:t>
            </a:r>
          </a:p>
          <a:p>
            <a:endParaRPr lang="da-DK" dirty="0"/>
          </a:p>
          <a:p>
            <a:r>
              <a:rPr lang="da-DK" dirty="0"/>
              <a:t>Fra 1:59 minutter inde til 4:10 i video (TV serie) fra 1969 (prof. Julius Sumner Miller)</a:t>
            </a:r>
          </a:p>
          <a:p>
            <a:endParaRPr lang="da-DK" dirty="0"/>
          </a:p>
          <a:p>
            <a:r>
              <a:rPr lang="da-DK" dirty="0"/>
              <a:t>Lyd genereres mekanisk (med luft i rør)</a:t>
            </a:r>
          </a:p>
          <a:p>
            <a:r>
              <a:rPr lang="da-DK" dirty="0"/>
              <a:t>Luft og rør med forskellig længde -&gt; stødtoner</a:t>
            </a:r>
          </a:p>
          <a:p>
            <a:r>
              <a:rPr lang="da-DK" dirty="0"/>
              <a:t>Luft og rør i samme længde men forskellig luft temperatur inde i rør -&gt; stødtoner</a:t>
            </a:r>
          </a:p>
          <a:p>
            <a:endParaRPr lang="da-DK" dirty="0"/>
          </a:p>
          <a:p>
            <a:r>
              <a:rPr lang="da-DK" dirty="0"/>
              <a:t>Klikbar link på billedet i slide starter 1:59 min inde</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18</a:t>
            </a:fld>
            <a:endParaRPr lang="da-DK"/>
          </a:p>
        </p:txBody>
      </p:sp>
    </p:spTree>
    <p:extLst>
      <p:ext uri="{BB962C8B-B14F-4D97-AF65-F5344CB8AC3E}">
        <p14:creationId xmlns:p14="http://schemas.microsoft.com/office/powerpoint/2010/main" val="33837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Med Lklib.py kan man lave flere signaler og addere dem. Så simpel addition med overtoner kan eksempelvis bruges til at generere sav og firkant funktioner.</a:t>
            </a:r>
          </a:p>
          <a:p>
            <a:r>
              <a:rPr lang="da-DK" dirty="0"/>
              <a:t>Det illustrerer helt grundlæggende princippet i additiv syntese.</a:t>
            </a:r>
          </a:p>
          <a:p>
            <a:endParaRPr lang="da-DK" dirty="0"/>
          </a:p>
          <a:p>
            <a:r>
              <a:rPr lang="da-DK" dirty="0"/>
              <a:t>Samtidigt knytter det an til teori i fysik omkring </a:t>
            </a:r>
            <a:r>
              <a:rPr lang="da-DK" dirty="0" err="1"/>
              <a:t>partialtoner</a:t>
            </a:r>
            <a:r>
              <a:rPr lang="da-DK" dirty="0"/>
              <a:t> og resonans i den fysiske/mekaniske verden. </a:t>
            </a:r>
          </a:p>
          <a:p>
            <a:endParaRPr lang="da-DK" dirty="0"/>
          </a:p>
          <a:p>
            <a:r>
              <a:rPr lang="da-DK" dirty="0"/>
              <a:t>Live animationer på klikbare links på billeder for hhv. </a:t>
            </a:r>
            <a:r>
              <a:rPr lang="da-DK" dirty="0" err="1"/>
              <a:t>saw</a:t>
            </a:r>
            <a:r>
              <a:rPr lang="da-DK" dirty="0"/>
              <a:t> og </a:t>
            </a:r>
            <a:r>
              <a:rPr lang="da-DK" dirty="0" err="1"/>
              <a:t>square</a:t>
            </a:r>
            <a:r>
              <a:rPr lang="da-DK" dirty="0"/>
              <a:t> </a:t>
            </a:r>
            <a:r>
              <a:rPr lang="da-DK" dirty="0" err="1"/>
              <a:t>wave</a:t>
            </a:r>
            <a:r>
              <a:rPr lang="da-DK" dirty="0"/>
              <a:t>. God visuel illustration af hvad der sker når man adderer sinus signaler (med en vis amplitude og frekvens). Hastigheden i omdrejningen er frekvensen og radius i de enkelte er forholdet i amplitude. Der er en kobling til den rene model omkring </a:t>
            </a:r>
            <a:r>
              <a:rPr lang="da-DK" dirty="0" err="1"/>
              <a:t>partialtoner</a:t>
            </a:r>
            <a:r>
              <a:rPr lang="da-DK" dirty="0"/>
              <a:t> i åbne hhv. halvåbne rør.</a:t>
            </a:r>
          </a:p>
          <a:p>
            <a:endParaRPr lang="da-DK" dirty="0"/>
          </a:p>
          <a:p>
            <a:r>
              <a:rPr lang="da-DK" dirty="0"/>
              <a:t>Samtidigt kan det giver en intuitiv forståelse for </a:t>
            </a:r>
            <a:r>
              <a:rPr lang="da-DK" dirty="0" err="1"/>
              <a:t>Fourier</a:t>
            </a:r>
            <a:r>
              <a:rPr lang="da-DK" dirty="0"/>
              <a:t> serier som kan bruges til meget andet end lyd.</a:t>
            </a:r>
          </a:p>
          <a:p>
            <a:endParaRPr lang="da-DK" dirty="0"/>
          </a:p>
          <a:p>
            <a:r>
              <a:rPr lang="da-DK" dirty="0"/>
              <a:t>Brug ”LKS3-Ex3-Overtoner-ulige.py” samt ”LKS3-Ex4-Overtoner-alle.py” til at demonstrere.</a:t>
            </a:r>
          </a:p>
        </p:txBody>
      </p:sp>
      <p:sp>
        <p:nvSpPr>
          <p:cNvPr id="4" name="Pladsholder til slidenummer 3"/>
          <p:cNvSpPr>
            <a:spLocks noGrp="1"/>
          </p:cNvSpPr>
          <p:nvPr>
            <p:ph type="sldNum" sz="quarter" idx="5"/>
          </p:nvPr>
        </p:nvSpPr>
        <p:spPr/>
        <p:txBody>
          <a:bodyPr/>
          <a:lstStyle/>
          <a:p>
            <a:fld id="{B7AB1A9C-DFBB-4D95-9382-8CEA7AC0B51B}" type="slidenum">
              <a:rPr lang="da-DK" smtClean="0"/>
              <a:t>19</a:t>
            </a:fld>
            <a:endParaRPr lang="da-DK"/>
          </a:p>
        </p:txBody>
      </p:sp>
    </p:spTree>
    <p:extLst>
      <p:ext uri="{BB962C8B-B14F-4D97-AF65-F5344CB8AC3E}">
        <p14:creationId xmlns:p14="http://schemas.microsoft.com/office/powerpoint/2010/main" val="129865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Det væsentlige materiale ligger i kodeeksemplerne til Spor3.</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Koden kan køre på både PC/MAC og Raspberry PI (sammen med forstærker board og højtalere).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Bruger man PC/MAC skal man sikre sig at man har nogle højtalere der fungere i forhold til at demonstrere eksempelvis destruktiv interferens. Det vigtige her er at kunne placere dem tæt, og det vil hjælpe på effekten hvis der kun er én driverenhed. Men prøv det af inden det bruges for at se om effekten er tydelig nok. Interferens til eksempelvis stødtoner fra 2 kanaler fungerer fint i et normalt stereo </a:t>
            </a:r>
            <a:r>
              <a:rPr lang="da-DK" dirty="0" err="1"/>
              <a:t>setup</a:t>
            </a:r>
            <a:r>
              <a:rPr lang="da-DK" dirty="0"/>
              <a:t> – så her kan fast monterede højtalere sagtens bruges. </a:t>
            </a:r>
          </a:p>
          <a:p>
            <a:pPr marL="0" marR="0">
              <a:spcBef>
                <a:spcPts val="0"/>
              </a:spcBef>
              <a:spcAft>
                <a:spcPts val="0"/>
              </a:spcAft>
            </a:pPr>
            <a:endParaRPr lang="da-DK" sz="1200" dirty="0">
              <a:effectLst/>
              <a:latin typeface="Calibri" panose="020F0502020204030204" pitchFamily="34" charset="0"/>
            </a:endParaRPr>
          </a:p>
          <a:p>
            <a:pPr marL="0" marR="0">
              <a:spcBef>
                <a:spcPts val="0"/>
              </a:spcBef>
              <a:spcAft>
                <a:spcPts val="0"/>
              </a:spcAft>
            </a:pPr>
            <a:r>
              <a:rPr lang="da-DK" sz="1200" dirty="0">
                <a:effectLst/>
                <a:latin typeface="Calibri" panose="020F0502020204030204" pitchFamily="34" charset="0"/>
              </a:rPr>
              <a:t>Spor 3 indeholder basale kode eksempler på hvordan man laver sinus kurver til lyd og plots, så eleverne kan eksperimentere med at se og høre dem. </a:t>
            </a:r>
          </a:p>
          <a:p>
            <a:pPr marL="0" marR="0">
              <a:spcBef>
                <a:spcPts val="0"/>
              </a:spcBef>
              <a:spcAft>
                <a:spcPts val="0"/>
              </a:spcAft>
            </a:pPr>
            <a:r>
              <a:rPr lang="da-DK" sz="1200" dirty="0">
                <a:effectLst/>
                <a:latin typeface="Calibri" panose="020F0502020204030204" pitchFamily="34" charset="0"/>
              </a:rPr>
              <a:t> </a:t>
            </a:r>
          </a:p>
          <a:p>
            <a:pPr marL="0" marR="0">
              <a:spcBef>
                <a:spcPts val="0"/>
              </a:spcBef>
              <a:spcAft>
                <a:spcPts val="0"/>
              </a:spcAft>
            </a:pPr>
            <a:r>
              <a:rPr lang="da-DK" sz="1200" dirty="0">
                <a:effectLst/>
                <a:latin typeface="Calibri" panose="020F0502020204030204" pitchFamily="34" charset="0"/>
              </a:rPr>
              <a:t>De kan lave flere og addere dem - og dermed få nye lyde - og herigennem få en basis forståelse for additiv syntese. Eksemplerne kan også bruges til at forklare om fase og forskellen på at addere 2 kurver i modfase i mono (nul) og at lade 2 kanaler (stereo) afspille i modfase og så lade additionen ske i luften (mediet). Tilsvarende med stødtoner (beats).</a:t>
            </a:r>
          </a:p>
          <a:p>
            <a:pPr marL="0" marR="0">
              <a:spcBef>
                <a:spcPts val="0"/>
              </a:spcBef>
              <a:spcAft>
                <a:spcPts val="0"/>
              </a:spcAft>
            </a:pPr>
            <a:r>
              <a:rPr lang="da-DK" sz="1200" dirty="0">
                <a:effectLst/>
                <a:latin typeface="Calibri" panose="020F0502020204030204" pitchFamily="34" charset="0"/>
              </a:rPr>
              <a:t> </a:t>
            </a:r>
          </a:p>
          <a:p>
            <a:pPr marL="0" marR="0">
              <a:spcBef>
                <a:spcPts val="0"/>
              </a:spcBef>
              <a:spcAft>
                <a:spcPts val="0"/>
              </a:spcAft>
            </a:pPr>
            <a:r>
              <a:rPr lang="da-DK" sz="1200" dirty="0">
                <a:effectLst/>
                <a:latin typeface="Calibri" panose="020F0502020204030204" pitchFamily="34" charset="0"/>
              </a:rPr>
              <a:t>De kan lave en stribe lyde med overtoner og bygges mere komplekse lyde. Med alle overtoner (</a:t>
            </a:r>
            <a:r>
              <a:rPr lang="da-DK" sz="1200" dirty="0" err="1">
                <a:effectLst/>
                <a:latin typeface="Calibri" panose="020F0502020204030204" pitchFamily="34" charset="0"/>
              </a:rPr>
              <a:t>partialtoner</a:t>
            </a:r>
            <a:r>
              <a:rPr lang="da-DK" sz="1200" dirty="0">
                <a:effectLst/>
                <a:latin typeface="Calibri" panose="020F0502020204030204" pitchFamily="34" charset="0"/>
              </a:rPr>
              <a:t>) henholdsvis kun de ulige kan det kobles til fysik om stående bølger i strenge og åbne og halvåbne rør, hvilket er basis for </a:t>
            </a:r>
            <a:r>
              <a:rPr lang="da-DK" sz="1200" dirty="0" err="1">
                <a:effectLst/>
                <a:latin typeface="Calibri" panose="020F0502020204030204" pitchFamily="34" charset="0"/>
              </a:rPr>
              <a:t>addtitiv</a:t>
            </a:r>
            <a:r>
              <a:rPr lang="da-DK" sz="1200" dirty="0">
                <a:effectLst/>
                <a:latin typeface="Calibri" panose="020F0502020204030204" pitchFamily="34" charset="0"/>
              </a:rPr>
              <a:t> syntese.</a:t>
            </a:r>
          </a:p>
          <a:p>
            <a:pPr marL="0" marR="0">
              <a:spcBef>
                <a:spcPts val="0"/>
              </a:spcBef>
              <a:spcAft>
                <a:spcPts val="0"/>
              </a:spcAft>
            </a:pPr>
            <a:r>
              <a:rPr lang="da-DK" sz="1200" dirty="0">
                <a:effectLst/>
                <a:latin typeface="Calibri" panose="020F0502020204030204" pitchFamily="34" charset="0"/>
              </a:rPr>
              <a:t> </a:t>
            </a:r>
          </a:p>
          <a:p>
            <a:pPr marL="0" marR="0">
              <a:spcBef>
                <a:spcPts val="0"/>
              </a:spcBef>
              <a:spcAft>
                <a:spcPts val="0"/>
              </a:spcAft>
            </a:pPr>
            <a:r>
              <a:rPr lang="da-DK" sz="1200" dirty="0">
                <a:effectLst/>
                <a:latin typeface="Calibri" panose="020F0502020204030204" pitchFamily="34" charset="0"/>
              </a:rPr>
              <a:t>Man kan lave de samme ting i andre værktøjer,  men ideen her er at det så leder videre til Spor 4, hvor eleverne får mulighed for at sensor input og den basale viden om additiv syntese sammen med basal læring omkring musik og dermed kan bygge et digitalt musik instrument som de kan interagere med.</a:t>
            </a:r>
          </a:p>
          <a:p>
            <a:pPr marL="0" marR="0">
              <a:spcBef>
                <a:spcPts val="0"/>
              </a:spcBef>
              <a:spcAft>
                <a:spcPts val="0"/>
              </a:spcAft>
            </a:pPr>
            <a:r>
              <a:rPr lang="da-DK" sz="1200" dirty="0">
                <a:effectLst/>
                <a:latin typeface="Calibri" panose="020F0502020204030204" pitchFamily="34" charset="0"/>
              </a:rPr>
              <a:t> </a:t>
            </a:r>
          </a:p>
          <a:p>
            <a:pPr marL="0" marR="0">
              <a:spcBef>
                <a:spcPts val="0"/>
              </a:spcBef>
              <a:spcAft>
                <a:spcPts val="0"/>
              </a:spcAft>
            </a:pPr>
            <a:r>
              <a:rPr lang="da-DK" sz="1200" dirty="0">
                <a:effectLst/>
                <a:latin typeface="Calibri" panose="020F0502020204030204" pitchFamily="34" charset="0"/>
              </a:rPr>
              <a:t>Alle Spor i LYD-Kit benytter Thonny som udviklingsmiljø (IDE) og Python som kode, hvilket samlet giver eleverne en platform til at 'bygge ting' med kode, sensorer (Micro:Bit) og eventuelt et fysisk forstærker modul og højtalere. Python koden kan afvikles i andre </a:t>
            </a:r>
            <a:r>
              <a:rPr lang="da-DK" sz="1200" dirty="0" err="1">
                <a:effectLst/>
                <a:latin typeface="Calibri" panose="020F0502020204030204" pitchFamily="34" charset="0"/>
              </a:rPr>
              <a:t>IDE’er</a:t>
            </a:r>
            <a:r>
              <a:rPr lang="da-DK" sz="1200" dirty="0">
                <a:effectLst/>
                <a:latin typeface="Calibri" panose="020F0502020204030204" pitchFamily="34" charset="0"/>
              </a:rPr>
              <a:t> end Thonny og fungerer på tværs af operativsystemer og maskiner (PC/Mac/Raspberry PI). Tilhørende kodeeksempler ligger i folderstruktur sammen med slide stak. Til Raspberry PI findes et image med alle koderne lagt ind på forhånd.</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a:t>
            </a:fld>
            <a:endParaRPr lang="da-DK"/>
          </a:p>
        </p:txBody>
      </p:sp>
    </p:spTree>
    <p:extLst>
      <p:ext uri="{BB962C8B-B14F-4D97-AF65-F5344CB8AC3E}">
        <p14:creationId xmlns:p14="http://schemas.microsoft.com/office/powerpoint/2010/main" val="223449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En 20 minutter video (via klikbar link på billedet) der visualiserer </a:t>
            </a:r>
            <a:r>
              <a:rPr lang="da-DK" dirty="0" err="1"/>
              <a:t>Forurier</a:t>
            </a:r>
            <a:r>
              <a:rPr lang="da-DK" dirty="0"/>
              <a:t> transformationen.</a:t>
            </a:r>
          </a:p>
          <a:p>
            <a:endParaRPr lang="da-DK" dirty="0"/>
          </a:p>
          <a:p>
            <a:r>
              <a:rPr lang="da-DK" dirty="0"/>
              <a:t>Kan gives som hjemmeopgave. Ikke for at elever skal forstå den, men simpelt hen fordi den kan give en intuition om hvad det er der sker ved en </a:t>
            </a:r>
            <a:r>
              <a:rPr lang="da-DK" dirty="0" err="1"/>
              <a:t>Fourier</a:t>
            </a:r>
            <a:r>
              <a:rPr lang="da-DK" dirty="0"/>
              <a:t> Analyse, som de skal kunne lave med nogle af de værktøjer de præsenteres for på skolen.</a:t>
            </a:r>
          </a:p>
          <a:p>
            <a:endParaRPr lang="da-DK" dirty="0"/>
          </a:p>
          <a:p>
            <a:r>
              <a:rPr lang="da-DK" dirty="0"/>
              <a:t>Det ‘modsatte’ af </a:t>
            </a:r>
            <a:r>
              <a:rPr lang="da-DK" dirty="0" err="1"/>
              <a:t>Fourier</a:t>
            </a:r>
            <a:r>
              <a:rPr lang="da-DK" dirty="0"/>
              <a:t> serierne. </a:t>
            </a:r>
          </a:p>
          <a:p>
            <a:r>
              <a:rPr lang="da-DK" dirty="0"/>
              <a:t>At kunne dekomponere et sammensat signal og finde dets grundbestanddele. De frekvenser som signalet består af.</a:t>
            </a:r>
          </a:p>
          <a:p>
            <a:endParaRPr lang="da-DK" dirty="0"/>
          </a:p>
          <a:p>
            <a:r>
              <a:rPr lang="da-DK" dirty="0"/>
              <a:t>En mulig opgave vil efterfølgende være at få eleverne til at lave en </a:t>
            </a:r>
            <a:r>
              <a:rPr lang="da-DK" dirty="0" err="1"/>
              <a:t>Fourier</a:t>
            </a:r>
            <a:r>
              <a:rPr lang="da-DK" dirty="0"/>
              <a:t> analyse (en måling) på et blæseinstrument. Finde de hoved frekvenser, som signalet er bygget op af. Argumenter for om det er et åbent eller halvåbent rør, samt at få dem til at forsøge at lave en emulering af lyden ved at kombinere sinus signaler med indbyrdes relativ intensitet som i målingen. </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Måske skal man stoppe 12 minutter inde, hvor der kommer komplekse tal på bordet.</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20</a:t>
            </a:fld>
            <a:endParaRPr lang="da-DK"/>
          </a:p>
        </p:txBody>
      </p:sp>
    </p:spTree>
    <p:extLst>
      <p:ext uri="{BB962C8B-B14F-4D97-AF65-F5344CB8AC3E}">
        <p14:creationId xmlns:p14="http://schemas.microsoft.com/office/powerpoint/2010/main" val="66038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Lav måling (</a:t>
            </a:r>
            <a:r>
              <a:rPr lang="da-DK" dirty="0" err="1"/>
              <a:t>Fourier</a:t>
            </a:r>
            <a:r>
              <a:rPr lang="da-DK" dirty="0"/>
              <a:t> analyse) på et instrument der spiller en ren tone – ex Obo i link i billedet (tidskode 4:56)</a:t>
            </a:r>
          </a:p>
          <a:p>
            <a:endParaRPr lang="da-DK" dirty="0"/>
          </a:p>
          <a:p>
            <a:r>
              <a:rPr lang="da-DK" dirty="0"/>
              <a:t>Man kan bruge de måleinstrumenter man har i fysik – logger pro eller andet. Det giver noget at det foregår med en mikrofon!</a:t>
            </a:r>
          </a:p>
          <a:p>
            <a:endParaRPr lang="da-DK" dirty="0"/>
          </a:p>
          <a:p>
            <a:r>
              <a:rPr lang="da-DK" dirty="0"/>
              <a:t>I slide er </a:t>
            </a:r>
            <a:r>
              <a:rPr lang="da-DK" dirty="0" err="1"/>
              <a:t>Audacity</a:t>
            </a:r>
            <a:r>
              <a:rPr lang="da-DK" dirty="0"/>
              <a:t> brugt på optaget lydfil (ligger sammen med præsentation). ”</a:t>
            </a:r>
            <a:r>
              <a:rPr lang="da-DK" dirty="0" err="1"/>
              <a:t>oboe</a:t>
            </a:r>
            <a:r>
              <a:rPr lang="da-DK" dirty="0"/>
              <a:t> </a:t>
            </a:r>
            <a:r>
              <a:rPr lang="da-DK" dirty="0" err="1"/>
              <a:t>recording</a:t>
            </a:r>
            <a:r>
              <a:rPr lang="da-DK" dirty="0"/>
              <a:t> mono.mp3”</a:t>
            </a:r>
          </a:p>
          <a:p>
            <a:endParaRPr lang="da-DK" dirty="0"/>
          </a:p>
          <a:p>
            <a:r>
              <a:rPr lang="da-DK" dirty="0"/>
              <a:t>Find </a:t>
            </a:r>
            <a:r>
              <a:rPr lang="da-DK" dirty="0" err="1"/>
              <a:t>peaks</a:t>
            </a:r>
            <a:r>
              <a:rPr lang="da-DK" dirty="0"/>
              <a:t> i måling.</a:t>
            </a:r>
          </a:p>
          <a:p>
            <a:endParaRPr lang="da-DK" dirty="0"/>
          </a:p>
          <a:p>
            <a:r>
              <a:rPr lang="da-DK" dirty="0"/>
              <a:t>Konverter dB til intensitet (de enkeltes bidrag)</a:t>
            </a:r>
          </a:p>
          <a:p>
            <a:endParaRPr lang="da-DK" dirty="0"/>
          </a:p>
          <a:p>
            <a:r>
              <a:rPr lang="da-DK" dirty="0"/>
              <a:t>Lav en emulering ved at generere signaler og addere dem.</a:t>
            </a:r>
          </a:p>
          <a:p>
            <a:endParaRPr lang="da-DK" dirty="0"/>
          </a:p>
          <a:p>
            <a:r>
              <a:rPr lang="da-DK" dirty="0"/>
              <a:t>Giver anledning til en snak om hvorfor det IKKE lyder som det rigtige instrument.</a:t>
            </a:r>
          </a:p>
          <a:p>
            <a:endParaRPr lang="da-DK" dirty="0"/>
          </a:p>
          <a:p>
            <a:r>
              <a:rPr lang="da-DK" dirty="0"/>
              <a:t>Der er flere faktorer:</a:t>
            </a:r>
          </a:p>
          <a:p>
            <a:pPr marL="171450" indent="-171450">
              <a:buFont typeface="Arial" panose="020B0604020202020204" pitchFamily="34" charset="0"/>
              <a:buChar char="•"/>
            </a:pPr>
            <a:r>
              <a:rPr lang="da-DK" dirty="0"/>
              <a:t>Der er flere toner i spil – Man kan se på frekvens analysen at der rundt om peak er flere som bidrager.</a:t>
            </a:r>
          </a:p>
          <a:p>
            <a:pPr marL="171450" indent="-171450">
              <a:buFont typeface="Arial" panose="020B0604020202020204" pitchFamily="34" charset="0"/>
              <a:buChar char="•"/>
            </a:pPr>
            <a:r>
              <a:rPr lang="da-DK" dirty="0"/>
              <a:t>Selvom man måler over et stykke tid er den tone man laver kun statisk – (ens hele vejen mens den afspilles) – En tone man trækker (i langdrag) som kun svarer til et øjebliksbillede.</a:t>
            </a:r>
          </a:p>
          <a:p>
            <a:pPr marL="171450" indent="-171450">
              <a:buFont typeface="Arial" panose="020B0604020202020204" pitchFamily="34" charset="0"/>
              <a:buChar char="•"/>
            </a:pPr>
            <a:r>
              <a:rPr lang="da-DK" dirty="0"/>
              <a:t>Man kan sige at tonen er for ren (og kedelig) i forhold til virkeligheden. I virkeligheden varierer tonen hele tiden – også når den der spiller prøver at holde tonen ren. Det vil svare til at man i </a:t>
            </a:r>
            <a:r>
              <a:rPr lang="da-DK" dirty="0" err="1"/>
              <a:t>Fourier</a:t>
            </a:r>
            <a:r>
              <a:rPr lang="da-DK" dirty="0"/>
              <a:t> serien ser radier og hastigheder variere en smule løbende.</a:t>
            </a:r>
          </a:p>
          <a:p>
            <a:pPr marL="171450" indent="-171450">
              <a:buFont typeface="Arial" panose="020B0604020202020204" pitchFamily="34" charset="0"/>
              <a:buChar char="•"/>
            </a:pPr>
            <a:r>
              <a:rPr lang="da-DK" dirty="0"/>
              <a:t>Desuden vil den der spiller på instrumentet typisk addere noget liv – som ex. i klippet hvor der efter den rene tone tilføjes vibrato.</a:t>
            </a:r>
          </a:p>
          <a:p>
            <a:endParaRPr lang="da-DK" dirty="0"/>
          </a:p>
          <a:p>
            <a:r>
              <a:rPr lang="da-DK" dirty="0"/>
              <a:t>Ser man på moderne frekvens og spektrum analysatorer så kan man få dem til at lave målinger i realtid, og så kan man se at spektret står og ændrer sig hele tiden når man måler. </a:t>
            </a:r>
          </a:p>
          <a:p>
            <a:r>
              <a:rPr lang="da-DK" dirty="0"/>
              <a:t>Der er nogle eksempler i supplerende materiale man kan bruge til at illustrere (slide 26)</a:t>
            </a:r>
          </a:p>
          <a:p>
            <a:endParaRPr lang="da-DK" dirty="0"/>
          </a:p>
          <a:p>
            <a:r>
              <a:rPr lang="da-DK" dirty="0"/>
              <a:t>Igen er virkeligheden mere kompliceret, men den grundlæggende teori er også rigtig og med til at skabe forståelse. Der er bare rigtig mange bidragsydere til den oplevede lyd, så den er ikke bare sådan ligetil at efterligne. Og sådan er det generelt med modeller – også i den digitale verden. Det er kun en model!</a:t>
            </a:r>
          </a:p>
          <a:p>
            <a:endParaRPr lang="da-DK" dirty="0"/>
          </a:p>
          <a:p>
            <a:r>
              <a:rPr lang="da-DK" dirty="0"/>
              <a:t>Man vil også kunne lave andre typer af opgaver ved ex. at lade en gruppe elever generere en lyd der modsvarer et halvåbent rør, og så lade en anden gruppe finde ud af hvad det er for et – ved at måle. </a:t>
            </a:r>
          </a:p>
          <a:p>
            <a:r>
              <a:rPr lang="da-DK" dirty="0"/>
              <a:t>Man kan måske lave hemmelige beskeder?</a:t>
            </a:r>
          </a:p>
          <a:p>
            <a:endParaRPr lang="da-DK" dirty="0"/>
          </a:p>
          <a:p>
            <a:r>
              <a:rPr lang="da-DK" dirty="0"/>
              <a:t>Man kan lave flere ting ved signalet som gør at man får en mere interessant lyd. Det er ting som modulering, tilføjelse af </a:t>
            </a:r>
            <a:r>
              <a:rPr lang="da-DK" dirty="0" err="1"/>
              <a:t>envelopes</a:t>
            </a:r>
            <a:r>
              <a:rPr lang="da-DK" dirty="0"/>
              <a:t> og filtre etc.</a:t>
            </a:r>
          </a:p>
          <a:p>
            <a:endParaRPr lang="da-DK" dirty="0"/>
          </a:p>
          <a:p>
            <a:r>
              <a:rPr lang="da-DK" dirty="0"/>
              <a:t>Ting man støder på ifm synthesizers (elektronisk musik), men som altså i den grad også er teknologi/fysik og matematik.  I option delen kradser vi ganske lidt i overfladen for at vise at man kan lave andre lyde rent syntetisk.</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21</a:t>
            </a:fld>
            <a:endParaRPr lang="da-DK"/>
          </a:p>
        </p:txBody>
      </p:sp>
    </p:spTree>
    <p:extLst>
      <p:ext uri="{BB962C8B-B14F-4D97-AF65-F5344CB8AC3E}">
        <p14:creationId xmlns:p14="http://schemas.microsoft.com/office/powerpoint/2010/main" val="119216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virkelighedens verden vil et pendul eller en anslået streng over tid stoppe med at svinge hvis ikke der tilføres energi.</a:t>
            </a:r>
          </a:p>
          <a:p>
            <a:endParaRPr lang="da-DK" dirty="0"/>
          </a:p>
          <a:p>
            <a:r>
              <a:rPr lang="da-DK" dirty="0"/>
              <a:t>Det kan også emuleres ved at et rent signal ganges med en eksponentielt faldende funktion. (værdier mellem 1 og nul)</a:t>
            </a:r>
          </a:p>
          <a:p>
            <a:endParaRPr lang="da-DK" dirty="0"/>
          </a:p>
          <a:p>
            <a:r>
              <a:rPr lang="da-DK" dirty="0"/>
              <a:t>Man kan sige at det oprindelige signal pakkes ind (</a:t>
            </a:r>
            <a:r>
              <a:rPr lang="da-DK" dirty="0" err="1"/>
              <a:t>envelope</a:t>
            </a:r>
            <a:r>
              <a:rPr lang="da-DK" dirty="0"/>
              <a:t>) i den eksponentielt faldende funktion.</a:t>
            </a:r>
          </a:p>
          <a:p>
            <a:endParaRPr lang="da-DK" dirty="0"/>
          </a:p>
          <a:p>
            <a:r>
              <a:rPr lang="da-DK" dirty="0"/>
              <a:t>Ovenfor er der et basalt eksempel på det med funktion </a:t>
            </a:r>
            <a:r>
              <a:rPr lang="da-DK" dirty="0" err="1"/>
              <a:t>exp_decay</a:t>
            </a:r>
            <a:r>
              <a:rPr lang="da-DK" dirty="0"/>
              <a:t>(signal) fra LKlib.py.</a:t>
            </a:r>
          </a:p>
          <a:p>
            <a:endParaRPr lang="da-DK" dirty="0"/>
          </a:p>
          <a:p>
            <a:r>
              <a:rPr lang="da-DK" dirty="0"/>
              <a:t>Det ændrer naturligvis radikalt på oplevelsen af det man hører/oplever. </a:t>
            </a:r>
          </a:p>
          <a:p>
            <a:r>
              <a:rPr lang="da-DK" dirty="0"/>
              <a:t>I eksemplet bliver den rene tone til noget mere klokke agtigt.</a:t>
            </a:r>
          </a:p>
          <a:p>
            <a:endParaRPr lang="da-DK" dirty="0"/>
          </a:p>
          <a:p>
            <a:r>
              <a:rPr lang="da-DK" dirty="0"/>
              <a:t>I forbindelse med elektronisk musik (synthesizers) taler man om ADSR </a:t>
            </a:r>
            <a:r>
              <a:rPr lang="da-DK" dirty="0" err="1"/>
              <a:t>envelopes</a:t>
            </a:r>
            <a:r>
              <a:rPr lang="da-DK" dirty="0"/>
              <a:t> til at emulere anslag og dæmpning på lydene. </a:t>
            </a:r>
          </a:p>
        </p:txBody>
      </p:sp>
      <p:sp>
        <p:nvSpPr>
          <p:cNvPr id="4" name="Pladsholder til slidenummer 3"/>
          <p:cNvSpPr>
            <a:spLocks noGrp="1"/>
          </p:cNvSpPr>
          <p:nvPr>
            <p:ph type="sldNum" sz="quarter" idx="5"/>
          </p:nvPr>
        </p:nvSpPr>
        <p:spPr/>
        <p:txBody>
          <a:bodyPr/>
          <a:lstStyle/>
          <a:p>
            <a:fld id="{B7AB1A9C-DFBB-4D95-9382-8CEA7AC0B51B}" type="slidenum">
              <a:rPr lang="da-DK" smtClean="0"/>
              <a:t>22</a:t>
            </a:fld>
            <a:endParaRPr lang="da-DK"/>
          </a:p>
        </p:txBody>
      </p:sp>
    </p:spTree>
    <p:extLst>
      <p:ext uri="{BB962C8B-B14F-4D97-AF65-F5344CB8AC3E}">
        <p14:creationId xmlns:p14="http://schemas.microsoft.com/office/powerpoint/2010/main" val="216764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Tag udgangspunkt i ”LKS3-Ex10-Amplitude-Modulation.py”</a:t>
            </a:r>
          </a:p>
          <a:p>
            <a:endParaRPr lang="da-DK" dirty="0"/>
          </a:p>
          <a:p>
            <a:r>
              <a:rPr lang="da-DK" dirty="0"/>
              <a:t>Amplitude modulation er at pakke et signal ind i en ‘</a:t>
            </a:r>
            <a:r>
              <a:rPr lang="da-DK" dirty="0" err="1"/>
              <a:t>envelope</a:t>
            </a:r>
            <a:r>
              <a:rPr lang="da-DK" dirty="0"/>
              <a:t>’ som varierer amplituden efter en sinus kurve. Med et modulations </a:t>
            </a:r>
            <a:r>
              <a:rPr lang="da-DK" dirty="0" err="1"/>
              <a:t>index</a:t>
            </a:r>
            <a:r>
              <a:rPr lang="da-DK" dirty="0"/>
              <a:t> der bestemmer om den går helt til nul eller mindre. </a:t>
            </a:r>
          </a:p>
          <a:p>
            <a:endParaRPr lang="da-DK" dirty="0"/>
          </a:p>
          <a:p>
            <a:r>
              <a:rPr lang="da-DK" dirty="0"/>
              <a:t>Argumenterne ”</a:t>
            </a:r>
            <a:r>
              <a:rPr lang="da-DK" dirty="0" err="1"/>
              <a:t>amf</a:t>
            </a:r>
            <a:r>
              <a:rPr lang="da-DK" dirty="0"/>
              <a:t> = 3” og ”ami = 1” giver et signal, der ligner stødtone med 440 og 443 lagt sammen – men ikke helt. Lyder næsten ens.</a:t>
            </a:r>
          </a:p>
          <a:p>
            <a:endParaRPr lang="da-DK" dirty="0"/>
          </a:p>
          <a:p>
            <a:r>
              <a:rPr lang="da-DK" dirty="0"/>
              <a:t>ami = 0 svarer til ren sinus</a:t>
            </a:r>
          </a:p>
          <a:p>
            <a:endParaRPr lang="da-DK" dirty="0"/>
          </a:p>
          <a:p>
            <a:r>
              <a:rPr lang="da-DK" dirty="0"/>
              <a:t>Brug værdier mellem 0 og 1 som betyder at signal ikke går i nul  – men OK at prøve værdier der er større end 1. Det giver ‘sjove’ resultater.</a:t>
            </a:r>
          </a:p>
          <a:p>
            <a:endParaRPr lang="da-DK" dirty="0"/>
          </a:p>
          <a:p>
            <a:r>
              <a:rPr lang="da-DK" dirty="0"/>
              <a:t>Kun en simpel implementering af amplitude modulation. Ikke tænkt som tilbundsgående, da det kræver mere. </a:t>
            </a:r>
          </a:p>
          <a:p>
            <a:r>
              <a:rPr lang="da-DK" dirty="0"/>
              <a:t>Kun for at indikere overfor eleverne at der ligger noget her. At man kan manipulere signalerne digitalt og få ‘sjove’ effekter ud af det.</a:t>
            </a:r>
          </a:p>
          <a:p>
            <a:endParaRPr lang="da-DK" dirty="0"/>
          </a:p>
          <a:p>
            <a:r>
              <a:rPr lang="da-DK" dirty="0"/>
              <a:t>I formlen til venstre bruges cos() men vi bruger sinus i stedet for at få et signal der starter i nul. Husk det er en simplificering.</a:t>
            </a:r>
          </a:p>
          <a:p>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23</a:t>
            </a:fld>
            <a:endParaRPr lang="da-DK"/>
          </a:p>
        </p:txBody>
      </p:sp>
    </p:spTree>
    <p:extLst>
      <p:ext uri="{BB962C8B-B14F-4D97-AF65-F5344CB8AC3E}">
        <p14:creationId xmlns:p14="http://schemas.microsoft.com/office/powerpoint/2010/main" val="288166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Tag udgangspunkt i ”LKS3-Ex9-freq-Modulation.py”</a:t>
            </a:r>
          </a:p>
          <a:p>
            <a:endParaRPr lang="da-DK" dirty="0"/>
          </a:p>
          <a:p>
            <a:r>
              <a:rPr lang="da-DK" dirty="0"/>
              <a:t>Frekvens modulation kan siges at være en måde at ‘trække i’ det oprindelige signal – så frekvensen varier lidt (med en anden frekvens)</a:t>
            </a:r>
          </a:p>
          <a:p>
            <a:endParaRPr lang="da-DK" dirty="0"/>
          </a:p>
          <a:p>
            <a:r>
              <a:rPr lang="da-DK" dirty="0"/>
              <a:t>Eksperimenter med argumenterne og skab ‘sjove’ lyde.</a:t>
            </a:r>
          </a:p>
          <a:p>
            <a:r>
              <a:rPr lang="da-DK" dirty="0"/>
              <a:t>Eksempelvis:</a:t>
            </a:r>
          </a:p>
          <a:p>
            <a:pPr marL="171450" indent="-171450">
              <a:buFont typeface="Arial" panose="020B0604020202020204" pitchFamily="34" charset="0"/>
              <a:buChar char="•"/>
            </a:pPr>
            <a:endParaRPr lang="da-DK" dirty="0"/>
          </a:p>
          <a:p>
            <a:pPr marL="171450" indent="-171450">
              <a:buFont typeface="Arial" panose="020B0604020202020204" pitchFamily="34" charset="0"/>
              <a:buChar char="•"/>
            </a:pPr>
            <a:r>
              <a:rPr lang="da-DK" dirty="0" err="1"/>
              <a:t>fmf</a:t>
            </a:r>
            <a:r>
              <a:rPr lang="da-DK" dirty="0"/>
              <a:t> = 1      </a:t>
            </a:r>
            <a:r>
              <a:rPr lang="da-DK" dirty="0" err="1"/>
              <a:t>fmi</a:t>
            </a:r>
            <a:r>
              <a:rPr lang="da-DK" dirty="0"/>
              <a:t> = 1   - Det samme som ren sinus</a:t>
            </a:r>
          </a:p>
          <a:p>
            <a:pPr marL="171450" indent="-171450">
              <a:buFont typeface="Arial" panose="020B0604020202020204" pitchFamily="34" charset="0"/>
              <a:buChar char="•"/>
            </a:pPr>
            <a:r>
              <a:rPr lang="da-DK" dirty="0" err="1"/>
              <a:t>fmf</a:t>
            </a:r>
            <a:r>
              <a:rPr lang="da-DK" dirty="0"/>
              <a:t> = 1      </a:t>
            </a:r>
            <a:r>
              <a:rPr lang="da-DK" dirty="0" err="1"/>
              <a:t>fmi</a:t>
            </a:r>
            <a:r>
              <a:rPr lang="da-DK" dirty="0"/>
              <a:t> = 200 - står og svinger </a:t>
            </a:r>
          </a:p>
          <a:p>
            <a:pPr marL="171450" indent="-171450">
              <a:buFont typeface="Arial" panose="020B0604020202020204" pitchFamily="34" charset="0"/>
              <a:buChar char="•"/>
            </a:pPr>
            <a:r>
              <a:rPr lang="da-DK" dirty="0" err="1"/>
              <a:t>fmf</a:t>
            </a:r>
            <a:r>
              <a:rPr lang="da-DK" dirty="0"/>
              <a:t> = 590  </a:t>
            </a:r>
            <a:r>
              <a:rPr lang="da-DK" dirty="0" err="1"/>
              <a:t>fmi</a:t>
            </a:r>
            <a:r>
              <a:rPr lang="da-DK" dirty="0"/>
              <a:t>= 1  </a:t>
            </a:r>
          </a:p>
          <a:p>
            <a:pPr marL="171450" indent="-171450">
              <a:buFont typeface="Arial" panose="020B0604020202020204" pitchFamily="34" charset="0"/>
              <a:buChar char="•"/>
            </a:pPr>
            <a:r>
              <a:rPr lang="da-DK" dirty="0" err="1"/>
              <a:t>fmf</a:t>
            </a:r>
            <a:r>
              <a:rPr lang="da-DK" dirty="0"/>
              <a:t> = 8      </a:t>
            </a:r>
            <a:r>
              <a:rPr lang="da-DK" dirty="0" err="1"/>
              <a:t>fmi</a:t>
            </a:r>
            <a:r>
              <a:rPr lang="da-DK" dirty="0"/>
              <a:t>= 200</a:t>
            </a:r>
          </a:p>
          <a:p>
            <a:pPr marL="171450" indent="-171450">
              <a:buFont typeface="Arial" panose="020B0604020202020204" pitchFamily="34" charset="0"/>
              <a:buChar char="•"/>
            </a:pPr>
            <a:endParaRPr lang="da-DK" dirty="0"/>
          </a:p>
          <a:p>
            <a:pPr marL="0" indent="0">
              <a:buFont typeface="Arial" panose="020B0604020202020204" pitchFamily="34" charset="0"/>
              <a:buNone/>
            </a:pPr>
            <a:r>
              <a:rPr lang="da-DK" dirty="0"/>
              <a:t>Der er mange kombinationer som giver ændring i lyd, men som er svære at se på plot – så man kan også bare fjerne plot og ‘stole’ på ørene når man eksperimenterer.</a:t>
            </a:r>
          </a:p>
          <a:p>
            <a:pPr marL="171450" indent="-171450">
              <a:buFont typeface="Arial" panose="020B0604020202020204" pitchFamily="34" charset="0"/>
              <a:buChar char="•"/>
            </a:pPr>
            <a:endParaRPr lang="da-DK" dirty="0"/>
          </a:p>
          <a:p>
            <a:r>
              <a:rPr lang="da-DK" dirty="0"/>
              <a:t>Kun en simpel implementering af frekvens modulation. Ikke tænkt som tilbundsgående, da det kræver mere. Kun for at indikere overfor eleverne at der ligger noget her. At man kan manipulere signalerne digitalt og få ‘sjove’ effekter ud af det.</a:t>
            </a:r>
          </a:p>
          <a:p>
            <a:endParaRPr lang="da-DK" dirty="0"/>
          </a:p>
          <a:p>
            <a:r>
              <a:rPr lang="da-DK" dirty="0"/>
              <a:t>Der er også en funktion, hvor man både har frekvens og amplitude modulation kombineret.</a:t>
            </a:r>
          </a:p>
          <a:p>
            <a:endParaRPr lang="da-DK" dirty="0"/>
          </a:p>
          <a:p>
            <a:r>
              <a:rPr lang="da-DK" dirty="0"/>
              <a:t>Kør og hør eksemplet i ”LKS3-Ex11-Freq-og-Amp-Modulation.py”, hvor også er en udgave med </a:t>
            </a:r>
            <a:r>
              <a:rPr lang="da-DK" dirty="0" err="1"/>
              <a:t>exp_decay</a:t>
            </a:r>
            <a:r>
              <a:rPr lang="da-DK" dirty="0"/>
              <a:t>() - så har man en lyd der er lidt mere ‘interessant’ og sin egen – genereret rent digitalt ved noget digital matematik på en række værdier i en tabel. </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24</a:t>
            </a:fld>
            <a:endParaRPr lang="da-DK"/>
          </a:p>
        </p:txBody>
      </p:sp>
    </p:spTree>
    <p:extLst>
      <p:ext uri="{BB962C8B-B14F-4D97-AF65-F5344CB8AC3E}">
        <p14:creationId xmlns:p14="http://schemas.microsoft.com/office/powerpoint/2010/main" val="4055220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Ved at lade eleverne tage udgangspunkt i ”LKS3-simple-7key-piano.py” kan man give dem en mulighed for at lave ‘klaver’ med egne lyde.</a:t>
            </a:r>
          </a:p>
          <a:p>
            <a:r>
              <a:rPr lang="da-DK" dirty="0"/>
              <a:t>Programmet virker med at generer lyde med funktionerne fra Lklib.py, og mapper dem til tasterne ”</a:t>
            </a:r>
            <a:r>
              <a:rPr lang="da-DK" dirty="0" err="1"/>
              <a:t>a,s,d,f,g,h,j</a:t>
            </a:r>
            <a:r>
              <a:rPr lang="da-DK" dirty="0"/>
              <a:t>” på deres </a:t>
            </a:r>
            <a:r>
              <a:rPr lang="da-DK" dirty="0" err="1"/>
              <a:t>laptop’s</a:t>
            </a:r>
            <a:endParaRPr lang="da-DK" dirty="0"/>
          </a:p>
          <a:p>
            <a:endParaRPr lang="da-DK" dirty="0"/>
          </a:p>
          <a:p>
            <a:r>
              <a:rPr lang="da-DK" dirty="0"/>
              <a:t>De kan/skal som det eneste ændre i koden i funktionen ”</a:t>
            </a:r>
            <a:r>
              <a:rPr lang="da-DK" dirty="0" err="1"/>
              <a:t>make_tones</a:t>
            </a:r>
            <a:r>
              <a:rPr lang="da-DK" dirty="0"/>
              <a:t>()” for at få en ny lyd.</a:t>
            </a:r>
          </a:p>
          <a:p>
            <a:r>
              <a:rPr lang="da-DK" dirty="0"/>
              <a:t>Der er allerede en række forskellige bud som bare er kommenteret ud, og som man kan prøve at skifte imellem (én udgave pr. </a:t>
            </a:r>
            <a:r>
              <a:rPr lang="da-DK" dirty="0" err="1"/>
              <a:t>linie</a:t>
            </a:r>
            <a:r>
              <a:rPr lang="da-DK" dirty="0"/>
              <a:t>)</a:t>
            </a:r>
          </a:p>
          <a:p>
            <a:endParaRPr lang="da-DK" dirty="0"/>
          </a:p>
          <a:p>
            <a:r>
              <a:rPr lang="da-DK" dirty="0"/>
              <a:t>En lidt mere avanceret opgave (programteknisk) kunne gå ud på at bruge en sammensat lyd – svarende til den man har lavet ud fra en måling – eller bare en man selv sammensætter.</a:t>
            </a:r>
          </a:p>
          <a:p>
            <a:r>
              <a:rPr lang="da-DK" dirty="0"/>
              <a:t>Man kan også lave en med overtoner og forhold som man ex. har fundet i en opgave med </a:t>
            </a:r>
            <a:r>
              <a:rPr lang="da-DK" dirty="0" err="1"/>
              <a:t>Fourier</a:t>
            </a:r>
            <a:r>
              <a:rPr lang="da-DK" dirty="0"/>
              <a:t> analyse.</a:t>
            </a:r>
          </a:p>
          <a:p>
            <a:endParaRPr lang="da-DK" dirty="0"/>
          </a:p>
          <a:p>
            <a:r>
              <a:rPr lang="da-DK" dirty="0"/>
              <a:t>Og den avancerede vil nok hurtigt finde ud af at kunne udvide til/med flere taster/frekvenser ved at ændre i tabellerne i programmet – men så er man i gang med det der ligger i spor 4. </a:t>
            </a:r>
          </a:p>
        </p:txBody>
      </p:sp>
      <p:sp>
        <p:nvSpPr>
          <p:cNvPr id="4" name="Pladsholder til slidenummer 3"/>
          <p:cNvSpPr>
            <a:spLocks noGrp="1"/>
          </p:cNvSpPr>
          <p:nvPr>
            <p:ph type="sldNum" sz="quarter" idx="5"/>
          </p:nvPr>
        </p:nvSpPr>
        <p:spPr/>
        <p:txBody>
          <a:bodyPr/>
          <a:lstStyle/>
          <a:p>
            <a:fld id="{B7AB1A9C-DFBB-4D95-9382-8CEA7AC0B51B}" type="slidenum">
              <a:rPr lang="da-DK" smtClean="0"/>
              <a:t>25</a:t>
            </a:fld>
            <a:endParaRPr lang="da-DK"/>
          </a:p>
        </p:txBody>
      </p:sp>
    </p:spTree>
    <p:extLst>
      <p:ext uri="{BB962C8B-B14F-4D97-AF65-F5344CB8AC3E}">
        <p14:creationId xmlns:p14="http://schemas.microsoft.com/office/powerpoint/2010/main" val="244009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4 videoer på klikbare links – som kan bruges til at vise at spektret varier i tid på live signal fra instrumenter.</a:t>
            </a:r>
          </a:p>
          <a:p>
            <a:r>
              <a:rPr lang="da-DK" dirty="0"/>
              <a:t>(I de viste eksempler er der fortsat lidt forsinkelse)</a:t>
            </a:r>
          </a:p>
          <a:p>
            <a:endParaRPr lang="da-DK" dirty="0"/>
          </a:p>
          <a:p>
            <a:r>
              <a:rPr lang="da-DK" dirty="0"/>
              <a:t>Selv sinus er ikke bare en enkelt søjle men der er en række komponenter der kommer fra system mellem signal og mikrofon.</a:t>
            </a:r>
          </a:p>
          <a:p>
            <a:r>
              <a:rPr lang="da-DK" dirty="0"/>
              <a:t>Prøv den selv med en ren sinus og mål med eget måleudstyr – også selvom det kun viser et øjebliksbillede.</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26</a:t>
            </a:fld>
            <a:endParaRPr lang="da-DK"/>
          </a:p>
        </p:txBody>
      </p:sp>
    </p:spTree>
    <p:extLst>
      <p:ext uri="{BB962C8B-B14F-4D97-AF65-F5344CB8AC3E}">
        <p14:creationId xmlns:p14="http://schemas.microsoft.com/office/powerpoint/2010/main" val="2309286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Klikbare links på billederne</a:t>
            </a:r>
          </a:p>
          <a:p>
            <a:endParaRPr lang="da-DK" dirty="0"/>
          </a:p>
          <a:p>
            <a:r>
              <a:rPr lang="da-DK" dirty="0"/>
              <a:t>Bruges med hovedtelefoner. Bemærk at den ene er en video af en app. Så der er det endnu bedre at downloade og bruge </a:t>
            </a:r>
            <a:r>
              <a:rPr lang="da-DK" dirty="0" err="1"/>
              <a:t>app’en</a:t>
            </a:r>
            <a:r>
              <a:rPr lang="da-DK" dirty="0"/>
              <a:t> interaktivt.</a:t>
            </a:r>
          </a:p>
          <a:p>
            <a:endParaRPr lang="da-DK" dirty="0"/>
          </a:p>
          <a:p>
            <a:r>
              <a:rPr lang="da-DK" dirty="0"/>
              <a:t>For at give et billede på hvad man kan opnå med signal behandling for at skabe rum fornemmelse. </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27</a:t>
            </a:fld>
            <a:endParaRPr lang="da-DK"/>
          </a:p>
        </p:txBody>
      </p:sp>
    </p:spTree>
    <p:extLst>
      <p:ext uri="{BB962C8B-B14F-4D97-AF65-F5344CB8AC3E}">
        <p14:creationId xmlns:p14="http://schemas.microsoft.com/office/powerpoint/2010/main" val="351122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Her med de rigtige formler og en der forklarer det endnu mere.</a:t>
            </a:r>
          </a:p>
          <a:p>
            <a:r>
              <a:rPr lang="da-DK" dirty="0"/>
              <a:t>Klikbare links på billederne (De 2 øverste er i samme video)</a:t>
            </a:r>
          </a:p>
        </p:txBody>
      </p:sp>
      <p:sp>
        <p:nvSpPr>
          <p:cNvPr id="4" name="Pladsholder til slidenummer 3"/>
          <p:cNvSpPr>
            <a:spLocks noGrp="1"/>
          </p:cNvSpPr>
          <p:nvPr>
            <p:ph type="sldNum" sz="quarter" idx="5"/>
          </p:nvPr>
        </p:nvSpPr>
        <p:spPr/>
        <p:txBody>
          <a:bodyPr/>
          <a:lstStyle/>
          <a:p>
            <a:fld id="{B7AB1A9C-DFBB-4D95-9382-8CEA7AC0B51B}" type="slidenum">
              <a:rPr lang="da-DK" smtClean="0"/>
              <a:t>28</a:t>
            </a:fld>
            <a:endParaRPr lang="da-DK"/>
          </a:p>
        </p:txBody>
      </p:sp>
    </p:spTree>
    <p:extLst>
      <p:ext uri="{BB962C8B-B14F-4D97-AF65-F5344CB8AC3E}">
        <p14:creationId xmlns:p14="http://schemas.microsoft.com/office/powerpoint/2010/main" val="333711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Klikbar link på billedet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Prof Walter Lewin med forelæsning for ikke studerende fra  i 1996 om musik og bølger.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Bl.a. med én demonstration af at lyd kan smadre et glas.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1:36 inde – Link fører til tidskode lidt inden.</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29</a:t>
            </a:fld>
            <a:endParaRPr lang="da-DK"/>
          </a:p>
        </p:txBody>
      </p:sp>
    </p:spTree>
    <p:extLst>
      <p:ext uri="{BB962C8B-B14F-4D97-AF65-F5344CB8AC3E}">
        <p14:creationId xmlns:p14="http://schemas.microsoft.com/office/powerpoint/2010/main" val="3017789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482600" y="1279525"/>
            <a:ext cx="6138863" cy="3452813"/>
          </a:xfrm>
          <a:prstGeom prst="rect">
            <a:avLst/>
          </a:prstGeom>
        </p:spPr>
      </p:sp>
      <p:sp>
        <p:nvSpPr>
          <p:cNvPr id="3" name="Pladsholder til noter 2"/>
          <p:cNvSpPr>
            <a:spLocks noGrp="1"/>
          </p:cNvSpPr>
          <p:nvPr>
            <p:ph type="body" idx="1"/>
          </p:nvPr>
        </p:nvSpPr>
        <p:spPr>
          <a:xfrm>
            <a:off x="710408" y="4925410"/>
            <a:ext cx="5683250" cy="4029879"/>
          </a:xfrm>
          <a:prstGeom prst="rect">
            <a:avLst/>
          </a:prstGeom>
        </p:spPr>
        <p:txBody>
          <a:bodyPr/>
          <a:lstStyle/>
          <a:p>
            <a:r>
              <a:rPr lang="da-DK" dirty="0"/>
              <a:t>Den kode som følger med Spor 3 er organiseret sådan at man kan bruge dem ‘Lukket bog’ og ‘Åben bog’</a:t>
            </a:r>
          </a:p>
          <a:p>
            <a:endParaRPr lang="da-DK" dirty="0"/>
          </a:p>
          <a:p>
            <a:r>
              <a:rPr lang="da-DK" u="sng" dirty="0"/>
              <a:t>Lukket bog (</a:t>
            </a:r>
            <a:r>
              <a:rPr lang="da-DK" u="sng" dirty="0" err="1"/>
              <a:t>blackbox</a:t>
            </a:r>
            <a:r>
              <a:rPr lang="da-DK" u="sng" dirty="0"/>
              <a:t>):</a:t>
            </a:r>
          </a:p>
          <a:p>
            <a:r>
              <a:rPr lang="da-DK" dirty="0"/>
              <a:t>Bruge eksemplerne til at demonstrere/eksperimentere med lyd fænomener som knytter an til fysik.  Man kommer langt med at ændre i parametre i eksisterende eksempler.</a:t>
            </a:r>
          </a:p>
          <a:p>
            <a:r>
              <a:rPr lang="da-DK" dirty="0"/>
              <a:t>Kan derfor bruges i fysik til at supplere andre forsøg omkring lyd.</a:t>
            </a:r>
          </a:p>
          <a:p>
            <a:endParaRPr lang="da-DK" dirty="0"/>
          </a:p>
          <a:p>
            <a:r>
              <a:rPr lang="da-DK" dirty="0"/>
              <a:t>I ‘lukket bog’ delen er fokus på at kunne generere simple signaler med en enkelt </a:t>
            </a:r>
            <a:r>
              <a:rPr lang="da-DK" dirty="0" err="1"/>
              <a:t>linie</a:t>
            </a:r>
            <a:r>
              <a:rPr lang="da-DK" dirty="0"/>
              <a:t> kode, som gør det let at kunne addere flere signaler. Det at kunne addere signalerne bruges til at sammensætte og efterligne overtoner etc.</a:t>
            </a:r>
          </a:p>
          <a:p>
            <a:r>
              <a:rPr lang="da-DK" dirty="0"/>
              <a:t> </a:t>
            </a:r>
          </a:p>
          <a:p>
            <a:r>
              <a:rPr lang="da-DK" u="sng" dirty="0"/>
              <a:t>Åben bog (</a:t>
            </a:r>
            <a:r>
              <a:rPr lang="da-DK" u="sng" dirty="0" err="1"/>
              <a:t>whitebox</a:t>
            </a:r>
            <a:r>
              <a:rPr lang="da-DK" u="sng" dirty="0"/>
              <a:t>):</a:t>
            </a:r>
          </a:p>
          <a:p>
            <a:r>
              <a:rPr lang="da-DK" dirty="0"/>
              <a:t>Kikke dybere ind i koden og eksempelvis se hvordan den digitale sinus genereres og afspilles. Der kan man koble til diskret matematik. Man kan koble til funktioner i matematik/fysik. Man kan koble til digital lyd/el-lære omkring A/D konvertering, interpolation etc. </a:t>
            </a:r>
          </a:p>
          <a:p>
            <a:endParaRPr lang="da-DK" dirty="0"/>
          </a:p>
          <a:p>
            <a:endParaRPr lang="da-DK" dirty="0"/>
          </a:p>
          <a:p>
            <a:r>
              <a:rPr lang="da-DK" dirty="0"/>
              <a:t>Koden/materialet giver mulighed for at lave tværfaglige projekter, hvor man for eksempel inddrager informatik/programmerings lærer og kan vise kobling til både matematik og fysik. </a:t>
            </a:r>
          </a:p>
          <a:p>
            <a:endParaRPr lang="da-DK" dirty="0"/>
          </a:p>
          <a:p>
            <a:r>
              <a:rPr lang="da-DK" dirty="0"/>
              <a:t>BEMÆRK: </a:t>
            </a:r>
          </a:p>
          <a:p>
            <a:endParaRPr lang="da-DK" dirty="0"/>
          </a:p>
          <a:p>
            <a:r>
              <a:rPr lang="da-DK" dirty="0"/>
              <a:t>Lklib.py og LKSEElib.py skal ligge i direktoriet, hvor programeksemplerne/de nye programmer man evt. laver ligger.</a:t>
            </a:r>
          </a:p>
          <a:p>
            <a:endParaRPr lang="da-DK" dirty="0"/>
          </a:p>
          <a:p>
            <a:r>
              <a:rPr lang="da-DK" dirty="0"/>
              <a:t>Man kunne placere det i biblioteks Path under Python som et rigtigt bibliotek, men det er valgt at gøre det sådan her da det understøtter åben bog tilgangen, hvor man kan kikke ind i funktionerne hvis man ønsker.</a:t>
            </a:r>
          </a:p>
          <a:p>
            <a:endParaRPr lang="da-DK" dirty="0"/>
          </a:p>
          <a:p>
            <a:r>
              <a:rPr lang="da-DK" dirty="0"/>
              <a:t>Forklaring af de enkelte funktioners parametre er beskrevet i filen som kommentarer.</a:t>
            </a:r>
          </a:p>
          <a:p>
            <a:endParaRPr lang="da-DK" dirty="0"/>
          </a:p>
          <a:p>
            <a:r>
              <a:rPr lang="da-DK" dirty="0"/>
              <a:t>Åbn Lklib.py i Thonny for at være orienteret. Der er også en række funktioner der bruges i Spor 2 og 4 – til at kommunikere med </a:t>
            </a:r>
            <a:r>
              <a:rPr lang="da-DK" dirty="0" err="1"/>
              <a:t>Micro:Bitten</a:t>
            </a:r>
            <a:r>
              <a:rPr lang="da-DK" dirty="0"/>
              <a:t> på den serielle kanal.</a:t>
            </a:r>
          </a:p>
          <a:p>
            <a:endParaRPr lang="da-DK" dirty="0"/>
          </a:p>
          <a:p>
            <a:r>
              <a:rPr lang="da-DK" dirty="0"/>
              <a:t>I Spor 3 er der IKKE koblet til Micro:Bit og sensorer. Spor 3 er alene fokuseret på at generere lyde med sinus. </a:t>
            </a:r>
          </a:p>
        </p:txBody>
      </p:sp>
      <p:sp>
        <p:nvSpPr>
          <p:cNvPr id="4" name="Pladsholder til slidenummer 3"/>
          <p:cNvSpPr>
            <a:spLocks noGrp="1"/>
          </p:cNvSpPr>
          <p:nvPr>
            <p:ph type="sldNum" sz="quarter" idx="5"/>
          </p:nvPr>
        </p:nvSpPr>
        <p:spPr>
          <a:xfrm>
            <a:off x="4023995" y="9721108"/>
            <a:ext cx="3078427" cy="513507"/>
          </a:xfrm>
          <a:prstGeom prst="rect">
            <a:avLst/>
          </a:prstGeom>
        </p:spPr>
        <p:txBody>
          <a:bodyPr/>
          <a:lstStyle/>
          <a:p>
            <a:fld id="{E11E4CBE-378A-4374-9B34-1B2E7B2BA8BA}" type="slidenum">
              <a:rPr lang="da-DK" smtClean="0"/>
              <a:t>3</a:t>
            </a:fld>
            <a:endParaRPr lang="da-DK"/>
          </a:p>
        </p:txBody>
      </p:sp>
    </p:spTree>
    <p:extLst>
      <p:ext uri="{BB962C8B-B14F-4D97-AF65-F5344CB8AC3E}">
        <p14:creationId xmlns:p14="http://schemas.microsoft.com/office/powerpoint/2010/main" val="374862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Klikbar link på billedet</a:t>
            </a:r>
          </a:p>
          <a:p>
            <a:endParaRPr lang="da-DK" dirty="0"/>
          </a:p>
          <a:p>
            <a:r>
              <a:rPr lang="da-DK" dirty="0"/>
              <a:t>Kort video på 4:19 omkring bølger og visualisering på </a:t>
            </a:r>
            <a:r>
              <a:rPr lang="da-DK" dirty="0" err="1"/>
              <a:t>Chladni</a:t>
            </a:r>
            <a:r>
              <a:rPr lang="da-DK" dirty="0"/>
              <a:t> plader. </a:t>
            </a:r>
          </a:p>
          <a:p>
            <a:endParaRPr lang="da-DK" dirty="0"/>
          </a:p>
          <a:p>
            <a:r>
              <a:rPr lang="da-DK" dirty="0"/>
              <a:t>BEMÆRK at der 3:10 inde er ting som holdes flyvende i luft med lyd bølger!</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30</a:t>
            </a:fld>
            <a:endParaRPr lang="da-DK"/>
          </a:p>
        </p:txBody>
      </p:sp>
    </p:spTree>
    <p:extLst>
      <p:ext uri="{BB962C8B-B14F-4D97-AF65-F5344CB8AC3E}">
        <p14:creationId xmlns:p14="http://schemas.microsoft.com/office/powerpoint/2010/main" val="2458367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Klikbar link på billeder (samme på begge)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Kort video på 6:33 med udgangspunkt i Rubens rør og resonans, men her taget et trin videre i 2 dimensioner.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Fra DK – fysikshow!</a:t>
            </a:r>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31</a:t>
            </a:fld>
            <a:endParaRPr lang="da-DK"/>
          </a:p>
        </p:txBody>
      </p:sp>
    </p:spTree>
    <p:extLst>
      <p:ext uri="{BB962C8B-B14F-4D97-AF65-F5344CB8AC3E}">
        <p14:creationId xmlns:p14="http://schemas.microsoft.com/office/powerpoint/2010/main" val="98509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Et alternativ til at lege med Frekvens modulation (og andre effekter), hvor man fortsat kan se at det er kode som generere signalet.</a:t>
            </a:r>
          </a:p>
          <a:p>
            <a:r>
              <a:rPr lang="da-DK" dirty="0"/>
              <a:t>Og så kan man dynamisk ændre i værdierne og høre resultatet med det samme.</a:t>
            </a:r>
          </a:p>
          <a:p>
            <a:endParaRPr lang="da-DK" dirty="0"/>
          </a:p>
          <a:p>
            <a:r>
              <a:rPr lang="da-DK" dirty="0"/>
              <a:t>Koblingen til matematikken er ikke helt så tydelig. Og man har ikke muligheden for at bygge med den (koble det til sensor input)</a:t>
            </a:r>
          </a:p>
          <a:p>
            <a:endParaRPr lang="da-DK" dirty="0"/>
          </a:p>
          <a:p>
            <a:r>
              <a:rPr lang="da-DK" dirty="0"/>
              <a:t>Klikbar link på slide fører til Frekvens Modulation. Tryk på den røde </a:t>
            </a:r>
            <a:r>
              <a:rPr lang="da-DK" dirty="0" err="1"/>
              <a:t>play</a:t>
            </a:r>
            <a:r>
              <a:rPr lang="da-DK" dirty="0"/>
              <a:t> knap og brug slider til at ændre i værdierne.</a:t>
            </a:r>
          </a:p>
          <a:p>
            <a:endParaRPr lang="da-DK" dirty="0"/>
          </a:p>
          <a:p>
            <a:r>
              <a:rPr lang="da-DK" dirty="0"/>
              <a:t>De 3 sliders svarer til: </a:t>
            </a:r>
          </a:p>
          <a:p>
            <a:r>
              <a:rPr lang="da-DK" dirty="0" err="1"/>
              <a:t>freq</a:t>
            </a:r>
            <a:endParaRPr lang="da-DK" dirty="0"/>
          </a:p>
          <a:p>
            <a:r>
              <a:rPr lang="da-DK" dirty="0" err="1"/>
              <a:t>fmf</a:t>
            </a:r>
            <a:endParaRPr lang="da-DK" dirty="0"/>
          </a:p>
          <a:p>
            <a:r>
              <a:rPr lang="da-DK" dirty="0" err="1"/>
              <a:t>Fmi</a:t>
            </a:r>
            <a:endParaRPr lang="da-DK" dirty="0"/>
          </a:p>
          <a:p>
            <a:endParaRPr lang="da-DK" dirty="0"/>
          </a:p>
          <a:p>
            <a:r>
              <a:rPr lang="da-DK" dirty="0"/>
              <a:t>argumenterne i ”</a:t>
            </a:r>
            <a:r>
              <a:rPr lang="da-DK" dirty="0" err="1"/>
              <a:t>generate_freq_modulated_sine</a:t>
            </a:r>
            <a:r>
              <a:rPr lang="da-DK" dirty="0"/>
              <a:t>()” funktionen i Lklib.py</a:t>
            </a:r>
          </a:p>
          <a:p>
            <a:endParaRPr lang="da-DK" dirty="0"/>
          </a:p>
          <a:p>
            <a:r>
              <a:rPr lang="da-DK" dirty="0"/>
              <a:t>Med nogle værdier lyder det anderledes – Det skyldes forskellig håndtering af algoritme og digitale artefakter….  Der er så også en del af den digitale virkelighed.</a:t>
            </a:r>
          </a:p>
        </p:txBody>
      </p:sp>
      <p:sp>
        <p:nvSpPr>
          <p:cNvPr id="4" name="Pladsholder til slidenummer 3"/>
          <p:cNvSpPr>
            <a:spLocks noGrp="1"/>
          </p:cNvSpPr>
          <p:nvPr>
            <p:ph type="sldNum" sz="quarter" idx="5"/>
          </p:nvPr>
        </p:nvSpPr>
        <p:spPr/>
        <p:txBody>
          <a:bodyPr/>
          <a:lstStyle/>
          <a:p>
            <a:fld id="{B7AB1A9C-DFBB-4D95-9382-8CEA7AC0B51B}" type="slidenum">
              <a:rPr lang="da-DK" smtClean="0"/>
              <a:t>32</a:t>
            </a:fld>
            <a:endParaRPr lang="da-DK"/>
          </a:p>
        </p:txBody>
      </p:sp>
    </p:spTree>
    <p:extLst>
      <p:ext uri="{BB962C8B-B14F-4D97-AF65-F5344CB8AC3E}">
        <p14:creationId xmlns:p14="http://schemas.microsoft.com/office/powerpoint/2010/main" val="3591442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Hvis man vil koble til komplekse tal (Da man støder på det i video omkring </a:t>
            </a:r>
            <a:r>
              <a:rPr lang="da-DK" dirty="0" err="1"/>
              <a:t>Fourier</a:t>
            </a:r>
            <a:r>
              <a:rPr lang="da-DK" dirty="0"/>
              <a:t> transformationen) kan der henvises til en video serie der forklarer historien om de komplekse tal</a:t>
            </a:r>
          </a:p>
          <a:p>
            <a:endParaRPr lang="da-DK" dirty="0"/>
          </a:p>
          <a:p>
            <a:r>
              <a:rPr lang="da-DK" dirty="0"/>
              <a:t>Klikbar link på billedet.</a:t>
            </a:r>
          </a:p>
        </p:txBody>
      </p:sp>
      <p:sp>
        <p:nvSpPr>
          <p:cNvPr id="4" name="Pladsholder til slidenummer 3"/>
          <p:cNvSpPr>
            <a:spLocks noGrp="1"/>
          </p:cNvSpPr>
          <p:nvPr>
            <p:ph type="sldNum" sz="quarter" idx="5"/>
          </p:nvPr>
        </p:nvSpPr>
        <p:spPr/>
        <p:txBody>
          <a:bodyPr/>
          <a:lstStyle/>
          <a:p>
            <a:fld id="{B7AB1A9C-DFBB-4D95-9382-8CEA7AC0B51B}" type="slidenum">
              <a:rPr lang="da-DK" smtClean="0"/>
              <a:t>33</a:t>
            </a:fld>
            <a:endParaRPr lang="da-DK"/>
          </a:p>
        </p:txBody>
      </p:sp>
    </p:spTree>
    <p:extLst>
      <p:ext uri="{BB962C8B-B14F-4D97-AF65-F5344CB8AC3E}">
        <p14:creationId xmlns:p14="http://schemas.microsoft.com/office/powerpoint/2010/main" val="22012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Til perspektivering. </a:t>
            </a:r>
          </a:p>
          <a:p>
            <a:r>
              <a:rPr lang="da-DK" dirty="0"/>
              <a:t>Det er en lang video, så nok ikke brugbar overfor eleverne (bortset fra i små bidder).</a:t>
            </a:r>
          </a:p>
          <a:p>
            <a:r>
              <a:rPr lang="da-DK" dirty="0"/>
              <a:t> </a:t>
            </a:r>
          </a:p>
          <a:p>
            <a:r>
              <a:rPr lang="da-DK" dirty="0"/>
              <a:t>Klikbar link på billederne til det sted der henvises til fra en længere forelæsning af Prof Walter Lewin optaget i 2004 forklarer matematikken bag stødtoner (beats), samt oscillators og dæmpning. Det fine er at han både bruger eksempler fra den fysiske verden (mekanisk) såvel som til elektronik, og kobler det til teorien/matematikken bag. </a:t>
            </a:r>
          </a:p>
          <a:p>
            <a:endParaRPr lang="da-DK" dirty="0"/>
          </a:p>
          <a:p>
            <a:r>
              <a:rPr lang="da-DK" dirty="0"/>
              <a:t>Fra start til ca. 10 min inde drejer det sig om stødtoner (beats) og han bruger stemmegaflerne til at demonstrere – men har så mikrofon og oscilloskop til at måle -&gt; eftervise teorien.</a:t>
            </a:r>
          </a:p>
          <a:p>
            <a:endParaRPr lang="da-DK" dirty="0"/>
          </a:p>
          <a:p>
            <a:r>
              <a:rPr lang="da-DK" dirty="0"/>
              <a:t>Senere i video viser han dæmpning først med pendul og så i et elektrisk kredsløb – og igen senere en elektromekanisk dæmpning. </a:t>
            </a:r>
          </a:p>
          <a:p>
            <a:endParaRPr lang="da-DK" dirty="0"/>
          </a:p>
          <a:p>
            <a:r>
              <a:rPr lang="da-DK" dirty="0"/>
              <a:t>Så nu skal vi så bare også have det digitale med </a:t>
            </a:r>
            <a:r>
              <a:rPr lang="da-DK" dirty="0">
                <a:sym typeface="Wingdings" panose="05000000000000000000" pitchFamily="2" charset="2"/>
              </a:rPr>
              <a:t> Både mekanik og analog elektronik er der jo fortsat – så det er ikke enten eller – det er både og!</a:t>
            </a:r>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34</a:t>
            </a:fld>
            <a:endParaRPr lang="da-DK"/>
          </a:p>
        </p:txBody>
      </p:sp>
    </p:spTree>
    <p:extLst>
      <p:ext uri="{BB962C8B-B14F-4D97-AF65-F5344CB8AC3E}">
        <p14:creationId xmlns:p14="http://schemas.microsoft.com/office/powerpoint/2010/main" val="4210533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35</a:t>
            </a:fld>
            <a:endParaRPr lang="da-DK"/>
          </a:p>
        </p:txBody>
      </p:sp>
    </p:spTree>
    <p:extLst>
      <p:ext uri="{BB962C8B-B14F-4D97-AF65-F5344CB8AC3E}">
        <p14:creationId xmlns:p14="http://schemas.microsoft.com/office/powerpoint/2010/main" val="2653180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36</a:t>
            </a:fld>
            <a:endParaRPr lang="da-DK"/>
          </a:p>
        </p:txBody>
      </p:sp>
    </p:spTree>
    <p:extLst>
      <p:ext uri="{BB962C8B-B14F-4D97-AF65-F5344CB8AC3E}">
        <p14:creationId xmlns:p14="http://schemas.microsoft.com/office/powerpoint/2010/main" val="3400836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37</a:t>
            </a:fld>
            <a:endParaRPr lang="da-DK"/>
          </a:p>
        </p:txBody>
      </p:sp>
    </p:spTree>
    <p:extLst>
      <p:ext uri="{BB962C8B-B14F-4D97-AF65-F5344CB8AC3E}">
        <p14:creationId xmlns:p14="http://schemas.microsoft.com/office/powerpoint/2010/main" val="172575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Oversigt over filerne. Eleverne skal kun have de relevante filer i forhold til det forløb man laver. </a:t>
            </a:r>
          </a:p>
          <a:p>
            <a:r>
              <a:rPr lang="da-DK" dirty="0"/>
              <a:t>Obo eksemplet skal ikke udleveres, men tjener som inspiration til at eleverne selv kan bygge en syntetisk lyd ud fra en frekvens analyse på en ‘rigtig’ lyd.  </a:t>
            </a:r>
          </a:p>
          <a:p>
            <a:endParaRPr lang="da-DK" dirty="0"/>
          </a:p>
          <a:p>
            <a:r>
              <a:rPr lang="da-DK" dirty="0"/>
              <a:t>BEMÆRK: At det kun er en simpel summering af grundtone og overtoner der benyttes her. Det resulterer i en ‘kedelig’ og monoton lyd. Det kan bruges til at tage en snak om:</a:t>
            </a:r>
          </a:p>
          <a:p>
            <a:endParaRPr lang="da-DK" dirty="0"/>
          </a:p>
          <a:p>
            <a:pPr marL="171450" indent="-171450">
              <a:buFontTx/>
              <a:buChar char="-"/>
            </a:pPr>
            <a:r>
              <a:rPr lang="da-DK" dirty="0"/>
              <a:t>Det ikke er helt ligetil at efterligne den virkelige verden.</a:t>
            </a:r>
          </a:p>
          <a:p>
            <a:pPr marL="171450" indent="-171450">
              <a:buFontTx/>
              <a:buChar char="-"/>
            </a:pPr>
            <a:r>
              <a:rPr lang="da-DK" dirty="0"/>
              <a:t>I den virkelige verden er der varians over tid. Frekvens og amplitude varierer lidt..</a:t>
            </a:r>
          </a:p>
          <a:p>
            <a:pPr marL="171450" indent="-171450">
              <a:buFontTx/>
              <a:buChar char="-"/>
            </a:pPr>
            <a:r>
              <a:rPr lang="da-DK" dirty="0"/>
              <a:t>Man kan gøre noget med modulation og filtre – signal behandling, som vi ikke går dybt ind i her; men som er et interessant felt at studere dybere. Og i øvrigt benyttes i mange andre sammenhænge end lyd.</a:t>
            </a:r>
          </a:p>
        </p:txBody>
      </p:sp>
      <p:sp>
        <p:nvSpPr>
          <p:cNvPr id="4" name="Pladsholder til slidenummer 3"/>
          <p:cNvSpPr>
            <a:spLocks noGrp="1"/>
          </p:cNvSpPr>
          <p:nvPr>
            <p:ph type="sldNum" sz="quarter" idx="5"/>
          </p:nvPr>
        </p:nvSpPr>
        <p:spPr/>
        <p:txBody>
          <a:bodyPr/>
          <a:lstStyle/>
          <a:p>
            <a:fld id="{B7AB1A9C-DFBB-4D95-9382-8CEA7AC0B51B}" type="slidenum">
              <a:rPr lang="da-DK" smtClean="0"/>
              <a:t>4</a:t>
            </a:fld>
            <a:endParaRPr lang="da-DK"/>
          </a:p>
        </p:txBody>
      </p:sp>
    </p:spTree>
    <p:extLst>
      <p:ext uri="{BB962C8B-B14F-4D97-AF65-F5344CB8AC3E}">
        <p14:creationId xmlns:p14="http://schemas.microsoft.com/office/powerpoint/2010/main" val="198105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Harmonisk svingning (Oscillation)</a:t>
            </a:r>
          </a:p>
          <a:p>
            <a:endParaRPr lang="da-DK" dirty="0"/>
          </a:p>
          <a:p>
            <a:r>
              <a:rPr lang="da-DK" dirty="0"/>
              <a:t>Mekanisk (uden dæmpning). Pendulet laver ikke lyd, men det er stadig en harmonisk svingning, så det er mere universelt, men vi dykker bare ned i det med lyd som genstandsfelt.</a:t>
            </a:r>
          </a:p>
          <a:p>
            <a:endParaRPr lang="da-DK" dirty="0"/>
          </a:p>
          <a:p>
            <a:r>
              <a:rPr lang="da-DK" dirty="0"/>
              <a:t>Elektrisk – analog elektronik der kan generere en harmonisk svingning med spænding. Kræver et oscilloskop for at kunne ses. </a:t>
            </a:r>
          </a:p>
          <a:p>
            <a:r>
              <a:rPr lang="da-DK" dirty="0"/>
              <a:t>Med passende forstærkning kan den bevæge membranen på en højtaler enhed ind og ud med den givne frekvens og dermed generere lyd.</a:t>
            </a:r>
          </a:p>
          <a:p>
            <a:r>
              <a:rPr lang="da-DK" dirty="0"/>
              <a:t>Igen så bruges svingning i elektriske kredsløb til andet end at lave lyd.</a:t>
            </a:r>
          </a:p>
          <a:p>
            <a:endParaRPr lang="da-DK" dirty="0"/>
          </a:p>
          <a:p>
            <a:r>
              <a:rPr lang="da-DK" dirty="0"/>
              <a:t>Matematisk funktion der beskriver svingningen.</a:t>
            </a:r>
          </a:p>
          <a:p>
            <a:endParaRPr lang="da-DK" dirty="0"/>
          </a:p>
          <a:p>
            <a:r>
              <a:rPr lang="da-DK" dirty="0"/>
              <a:t>Grafisk repræsentation</a:t>
            </a:r>
          </a:p>
          <a:p>
            <a:endParaRPr lang="da-DK" dirty="0"/>
          </a:p>
          <a:p>
            <a:r>
              <a:rPr lang="da-DK" dirty="0"/>
              <a:t>Både sinus og cosinus funktionen giver en sinus kurve, bare faseforskudt. Sinus går gennem 0 ved start (tiden nul).</a:t>
            </a:r>
          </a:p>
        </p:txBody>
      </p:sp>
      <p:sp>
        <p:nvSpPr>
          <p:cNvPr id="4" name="Pladsholder til slidenummer 3"/>
          <p:cNvSpPr>
            <a:spLocks noGrp="1"/>
          </p:cNvSpPr>
          <p:nvPr>
            <p:ph type="sldNum" sz="quarter" idx="5"/>
          </p:nvPr>
        </p:nvSpPr>
        <p:spPr/>
        <p:txBody>
          <a:bodyPr/>
          <a:lstStyle/>
          <a:p>
            <a:fld id="{B7AB1A9C-DFBB-4D95-9382-8CEA7AC0B51B}" type="slidenum">
              <a:rPr lang="da-DK" smtClean="0"/>
              <a:t>5</a:t>
            </a:fld>
            <a:endParaRPr lang="da-DK"/>
          </a:p>
        </p:txBody>
      </p:sp>
    </p:spTree>
    <p:extLst>
      <p:ext uri="{BB962C8B-B14F-4D97-AF65-F5344CB8AC3E}">
        <p14:creationId xmlns:p14="http://schemas.microsoft.com/office/powerpoint/2010/main" val="338765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En god video forklaring/illustration af hvordan en svingende membran får luft molekylerne til at svinge.</a:t>
            </a:r>
          </a:p>
          <a:p>
            <a:endParaRPr lang="da-DK" dirty="0"/>
          </a:p>
          <a:p>
            <a:r>
              <a:rPr lang="da-DK" dirty="0"/>
              <a:t>Klikbare links på billederne til videoerne. Bemærk 3 forskellige! </a:t>
            </a:r>
          </a:p>
          <a:p>
            <a:endParaRPr lang="da-DK" dirty="0"/>
          </a:p>
          <a:p>
            <a:r>
              <a:rPr lang="da-DK" dirty="0"/>
              <a:t>Kan evt. gives som hjemmeopgave, som supplement til lærebog.</a:t>
            </a:r>
          </a:p>
          <a:p>
            <a:endParaRPr lang="da-DK" dirty="0"/>
          </a:p>
          <a:p>
            <a:r>
              <a:rPr lang="da-DK" dirty="0"/>
              <a:t>Hørbar lyd siger man ligger i området 20-20.000Hz. Det svarer til bølgelængder på mellem 17.2meter og 17.2millimeter!</a:t>
            </a:r>
          </a:p>
        </p:txBody>
      </p:sp>
      <p:sp>
        <p:nvSpPr>
          <p:cNvPr id="4" name="Pladsholder til slidenummer 3"/>
          <p:cNvSpPr>
            <a:spLocks noGrp="1"/>
          </p:cNvSpPr>
          <p:nvPr>
            <p:ph type="sldNum" sz="quarter" idx="5"/>
          </p:nvPr>
        </p:nvSpPr>
        <p:spPr/>
        <p:txBody>
          <a:bodyPr/>
          <a:lstStyle/>
          <a:p>
            <a:fld id="{B7AB1A9C-DFBB-4D95-9382-8CEA7AC0B51B}" type="slidenum">
              <a:rPr lang="da-DK" smtClean="0"/>
              <a:t>6</a:t>
            </a:fld>
            <a:endParaRPr lang="da-DK"/>
          </a:p>
        </p:txBody>
      </p:sp>
    </p:spTree>
    <p:extLst>
      <p:ext uri="{BB962C8B-B14F-4D97-AF65-F5344CB8AC3E}">
        <p14:creationId xmlns:p14="http://schemas.microsoft.com/office/powerpoint/2010/main" val="231590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Den matematiske beskrivelse af en harmonisk svingning kan repræsenteres digitalt i et program. </a:t>
            </a:r>
          </a:p>
          <a:p>
            <a:r>
              <a:rPr lang="da-DK" dirty="0"/>
              <a:t>”LKS3-enhedscirkel-plot.py” er et eksempel på det.</a:t>
            </a:r>
          </a:p>
          <a:p>
            <a:endParaRPr lang="da-DK" dirty="0"/>
          </a:p>
          <a:p>
            <a:r>
              <a:rPr lang="da-DK" dirty="0"/>
              <a:t>Kan bruges til en åben bog introduktion til hvordan man kommer fra matematikken til en digital repræsentation, som så igen i anden række kan bruges til at generere Lyd. I LYD-Kit via funktionerne i funktionsbiblioteket LKlib.py.</a:t>
            </a:r>
          </a:p>
          <a:p>
            <a:endParaRPr lang="da-DK" dirty="0"/>
          </a:p>
          <a:p>
            <a:r>
              <a:rPr lang="da-DK" dirty="0"/>
              <a:t>Man behøver ikke at tage denne del med – man kan bare benytte funktionerne </a:t>
            </a:r>
            <a:r>
              <a:rPr lang="da-DK" dirty="0" err="1"/>
              <a:t>generate_sine</a:t>
            </a:r>
            <a:r>
              <a:rPr lang="da-DK" dirty="0"/>
              <a:t>(), </a:t>
            </a:r>
            <a:r>
              <a:rPr lang="da-DK" dirty="0" err="1"/>
              <a:t>play_signal</a:t>
            </a:r>
            <a:r>
              <a:rPr lang="da-DK" dirty="0"/>
              <a:t>() og evt. </a:t>
            </a:r>
            <a:r>
              <a:rPr lang="da-DK" dirty="0" err="1"/>
              <a:t>plot_signal</a:t>
            </a:r>
            <a:r>
              <a:rPr lang="da-DK" dirty="0"/>
              <a:t>() for at generere og høre lyden!</a:t>
            </a:r>
          </a:p>
          <a:p>
            <a:endParaRPr lang="da-DK" dirty="0"/>
          </a:p>
          <a:p>
            <a:r>
              <a:rPr lang="da-DK" dirty="0"/>
              <a:t>Plot i 2 udgaver styret af om konstanten RAD_IN_X er True eller False.</a:t>
            </a:r>
          </a:p>
          <a:p>
            <a:r>
              <a:rPr lang="da-DK" dirty="0"/>
              <a:t>Med True er plottet med radianer i x-aksen, og med False er det tid (1 sekund) og programteknisk er der vist 2 forskellige måder at lave et array på til at holde datapunkterne.</a:t>
            </a:r>
          </a:p>
          <a:p>
            <a:endParaRPr lang="da-DK" dirty="0"/>
          </a:p>
          <a:p>
            <a:r>
              <a:rPr lang="da-DK" dirty="0"/>
              <a:t>Hvis vi tager 30 datapunkter på en enkelt omgang i enhedscirklen kan vi plotte funktionerne</a:t>
            </a:r>
          </a:p>
          <a:p>
            <a:endParaRPr lang="da-DK" dirty="0"/>
          </a:p>
          <a:p>
            <a:r>
              <a:rPr lang="da-DK" dirty="0"/>
              <a:t>Lader vi én omgang svarer til 1 sekund har vi -&gt; 1 Hz ikke hørbart.</a:t>
            </a:r>
          </a:p>
          <a:p>
            <a:endParaRPr lang="da-DK" dirty="0"/>
          </a:p>
          <a:p>
            <a:r>
              <a:rPr lang="da-DK" dirty="0"/>
              <a:t>Vi skal rundt mere end 20 gange pr. sekund (også mere med den forstærker og højtaler vi benytter – typisk omkring 100)</a:t>
            </a:r>
          </a:p>
          <a:p>
            <a:endParaRPr lang="da-DK" dirty="0"/>
          </a:p>
          <a:p>
            <a:r>
              <a:rPr lang="da-DK" dirty="0"/>
              <a:t>For at kunne se en sinus (at interpolere mellem punkterne og få en pæn/glat kurve) skal der så også langt flere datapunkter til.</a:t>
            </a:r>
          </a:p>
          <a:p>
            <a:endParaRPr lang="da-DK" dirty="0"/>
          </a:p>
          <a:p>
            <a:r>
              <a:rPr lang="da-DK" dirty="0"/>
              <a:t>Med perfekt hørelse kan man høre lyd der har frekvenser på op til 20.000Hz (grænsen er dog typisk tættere på de 16000Hz og desuden er der også grænser for hvad højtaler kan reproducere). Men det kræver så igen at man skal 20000 gange rundt i enhedscirklen på 1 sek. Og for at kunne ‘se’ en pæn kurve have mange flere datapunkter.</a:t>
            </a:r>
          </a:p>
          <a:p>
            <a:endParaRPr lang="da-DK" dirty="0"/>
          </a:p>
          <a:p>
            <a:r>
              <a:rPr lang="da-DK" dirty="0"/>
              <a:t>I 40’erne faldt nogle forskere (Shannon-</a:t>
            </a:r>
            <a:r>
              <a:rPr lang="da-DK" dirty="0" err="1"/>
              <a:t>Nyquist</a:t>
            </a:r>
            <a:r>
              <a:rPr lang="da-DK" dirty="0"/>
              <a:t>) ud af at man kan reproducere et kontinuerligt signal  ved ‘bare’ at have det dobbelte antal datapunkter ift. den maksimale frekvens signalet indeholder. Det førte til at man i 70’erne kunne lave digital lyd (CD’en som eksempel) og i den forbindelse typisk taler om sampling frekvens på 44.100 ifm digital lyd. Et godt eksempel på hvordan Science, Matematik og Engineering spiller sammen.</a:t>
            </a:r>
          </a:p>
          <a:p>
            <a:endParaRPr lang="da-DK" dirty="0"/>
          </a:p>
          <a:p>
            <a:r>
              <a:rPr lang="da-DK" dirty="0"/>
              <a:t>En sidste ting ifm at lave sinus kurven om til lyd er at det skal igennem et lydkort, en forstærkning og en højtaler. Det digitale signal (talværdier) skal laves om til en kontinuerlig spændings kurve der kan drive en højtaler. Første trin i det er at sende værdierne til et lydkort med en digital til analog konverter (D/A konverter). Det lydkort der typisk findes i computere har en opløsning på 16-bit. Dvs. kan repræsentere 65.536 forskellige lyd niveauer (-32.768 – 32.767), som så er den repræsentation der er af Amplituden i signalet. (Dertil kommer også at selve forstærkeren kan have en volumen regulering). </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7</a:t>
            </a:fld>
            <a:endParaRPr lang="da-DK"/>
          </a:p>
        </p:txBody>
      </p:sp>
    </p:spTree>
    <p:extLst>
      <p:ext uri="{BB962C8B-B14F-4D97-AF65-F5344CB8AC3E}">
        <p14:creationId xmlns:p14="http://schemas.microsoft.com/office/powerpoint/2010/main" val="24448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Basale eksempler på at generere lyd (og plot) med Lklib.py lukket bog.</a:t>
            </a:r>
          </a:p>
          <a:p>
            <a:r>
              <a:rPr lang="da-DK" dirty="0"/>
              <a:t>HUSK Lklib.py i samme </a:t>
            </a:r>
            <a:r>
              <a:rPr lang="da-DK" dirty="0" err="1"/>
              <a:t>direktorie</a:t>
            </a:r>
            <a:r>
              <a:rPr lang="da-DK" dirty="0"/>
              <a:t> som man gemmer sine programeksempler i.</a:t>
            </a:r>
          </a:p>
          <a:p>
            <a:endParaRPr lang="da-DK" dirty="0"/>
          </a:p>
          <a:p>
            <a:r>
              <a:rPr lang="da-DK" dirty="0"/>
              <a:t>Desuden kan man bare tage udgangspunkt i de eksempler som ligger og bare ændre argumenter.</a:t>
            </a:r>
          </a:p>
          <a:p>
            <a:endParaRPr lang="da-DK" dirty="0"/>
          </a:p>
          <a:p>
            <a:r>
              <a:rPr lang="da-DK" dirty="0"/>
              <a:t>Fra venstre mod højre:</a:t>
            </a:r>
          </a:p>
          <a:p>
            <a:endParaRPr lang="da-DK" dirty="0"/>
          </a:p>
          <a:p>
            <a:pPr marL="171450" indent="-171450">
              <a:buFont typeface="Arial" panose="020B0604020202020204" pitchFamily="34" charset="0"/>
              <a:buChar char="•"/>
            </a:pPr>
            <a:r>
              <a:rPr lang="da-DK" dirty="0"/>
              <a:t>Laver et sinus signal med frekvensen 440, og afspiller det (varighed 1 sekund, som er default værdien)</a:t>
            </a:r>
          </a:p>
          <a:p>
            <a:pPr marL="171450" indent="-171450">
              <a:buFont typeface="Arial" panose="020B0604020202020204" pitchFamily="34" charset="0"/>
              <a:buChar char="•"/>
            </a:pPr>
            <a:endParaRPr lang="da-DK" dirty="0"/>
          </a:p>
          <a:p>
            <a:pPr marL="171450" indent="-171450">
              <a:buFont typeface="Arial" panose="020B0604020202020204" pitchFamily="34" charset="0"/>
              <a:buChar char="•"/>
            </a:pPr>
            <a:r>
              <a:rPr lang="da-DK" dirty="0"/>
              <a:t>Ditto, men bliver ved med at afspille lyden kontinuerligt indtil program stoppes.</a:t>
            </a:r>
          </a:p>
          <a:p>
            <a:pPr marL="0" indent="0">
              <a:buFont typeface="Arial" panose="020B0604020202020204" pitchFamily="34" charset="0"/>
              <a:buNone/>
            </a:pPr>
            <a:endParaRPr lang="da-DK" dirty="0"/>
          </a:p>
          <a:p>
            <a:pPr marL="171450" indent="-171450">
              <a:buFont typeface="Arial" panose="020B0604020202020204" pitchFamily="34" charset="0"/>
              <a:buChar char="•"/>
            </a:pPr>
            <a:r>
              <a:rPr lang="da-DK" dirty="0"/>
              <a:t>Som det første men med et plot af signalet tilføjet. Udsnit i plot er på 10 </a:t>
            </a:r>
            <a:r>
              <a:rPr lang="da-DK" dirty="0" err="1"/>
              <a:t>msek</a:t>
            </a:r>
            <a:r>
              <a:rPr lang="da-DK" dirty="0"/>
              <a:t>.</a:t>
            </a:r>
          </a:p>
          <a:p>
            <a:pPr marL="171450" indent="-171450">
              <a:buFont typeface="Arial" panose="020B0604020202020204" pitchFamily="34" charset="0"/>
              <a:buChar char="•"/>
            </a:pPr>
            <a:endParaRPr lang="da-DK" dirty="0"/>
          </a:p>
          <a:p>
            <a:pPr marL="0" indent="0">
              <a:buFont typeface="Arial" panose="020B0604020202020204" pitchFamily="34" charset="0"/>
              <a:buNone/>
            </a:pPr>
            <a:r>
              <a:rPr lang="da-DK" dirty="0"/>
              <a:t>Rene signaler uden nogen form for varians – ligger op ad den rene matematiske model.</a:t>
            </a:r>
          </a:p>
        </p:txBody>
      </p:sp>
      <p:sp>
        <p:nvSpPr>
          <p:cNvPr id="4" name="Pladsholder til slidenummer 3"/>
          <p:cNvSpPr>
            <a:spLocks noGrp="1"/>
          </p:cNvSpPr>
          <p:nvPr>
            <p:ph type="sldNum" sz="quarter" idx="5"/>
          </p:nvPr>
        </p:nvSpPr>
        <p:spPr/>
        <p:txBody>
          <a:bodyPr/>
          <a:lstStyle/>
          <a:p>
            <a:fld id="{B7AB1A9C-DFBB-4D95-9382-8CEA7AC0B51B}" type="slidenum">
              <a:rPr lang="da-DK" smtClean="0"/>
              <a:t>8</a:t>
            </a:fld>
            <a:endParaRPr lang="da-DK"/>
          </a:p>
        </p:txBody>
      </p:sp>
    </p:spTree>
    <p:extLst>
      <p:ext uri="{BB962C8B-B14F-4D97-AF65-F5344CB8AC3E}">
        <p14:creationId xmlns:p14="http://schemas.microsoft.com/office/powerpoint/2010/main" val="4046117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Til at give lidt perspektivering.</a:t>
            </a:r>
          </a:p>
          <a:p>
            <a:endParaRPr lang="da-DK" dirty="0"/>
          </a:p>
          <a:p>
            <a:r>
              <a:rPr lang="da-DK" dirty="0"/>
              <a:t>Fra 6 minutter inde til 7:30 i video (TV serie) fra 1969 med Prof. Julius Sumner Miller.</a:t>
            </a:r>
          </a:p>
          <a:p>
            <a:endParaRPr lang="da-DK" dirty="0"/>
          </a:p>
          <a:p>
            <a:r>
              <a:rPr lang="da-DK" dirty="0"/>
              <a:t>Generere lyd mekanisk</a:t>
            </a:r>
          </a:p>
          <a:p>
            <a:r>
              <a:rPr lang="da-DK" dirty="0"/>
              <a:t>Luft og skive med huller der roterer -&gt; frekvenser</a:t>
            </a:r>
          </a:p>
          <a:p>
            <a:r>
              <a:rPr lang="da-DK" dirty="0"/>
              <a:t>Her indeholder lyden mere end den rene frekvens! Det gør den mere interessant.</a:t>
            </a:r>
          </a:p>
          <a:p>
            <a:r>
              <a:rPr lang="da-DK" dirty="0"/>
              <a:t>Musik instrumenter er igen endnu mere interessante i deres lyd! </a:t>
            </a:r>
          </a:p>
          <a:p>
            <a:endParaRPr lang="da-DK" dirty="0"/>
          </a:p>
          <a:p>
            <a:r>
              <a:rPr lang="da-DK" dirty="0"/>
              <a:t>Klikbar link på billedet i slide starter 6 min inde</a:t>
            </a:r>
          </a:p>
          <a:p>
            <a:endParaRPr lang="da-DK" dirty="0"/>
          </a:p>
          <a:p>
            <a:endParaRPr lang="da-DK" dirty="0"/>
          </a:p>
        </p:txBody>
      </p:sp>
      <p:sp>
        <p:nvSpPr>
          <p:cNvPr id="4" name="Pladsholder til slidenummer 3"/>
          <p:cNvSpPr>
            <a:spLocks noGrp="1"/>
          </p:cNvSpPr>
          <p:nvPr>
            <p:ph type="sldNum" sz="quarter" idx="5"/>
          </p:nvPr>
        </p:nvSpPr>
        <p:spPr/>
        <p:txBody>
          <a:bodyPr/>
          <a:lstStyle/>
          <a:p>
            <a:fld id="{B7AB1A9C-DFBB-4D95-9382-8CEA7AC0B51B}" type="slidenum">
              <a:rPr lang="da-DK" smtClean="0"/>
              <a:t>9</a:t>
            </a:fld>
            <a:endParaRPr lang="da-DK"/>
          </a:p>
        </p:txBody>
      </p:sp>
    </p:spTree>
    <p:extLst>
      <p:ext uri="{BB962C8B-B14F-4D97-AF65-F5344CB8AC3E}">
        <p14:creationId xmlns:p14="http://schemas.microsoft.com/office/powerpoint/2010/main" val="184659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0375F9-2D95-4D88-A40C-2FAC80BD137A}"/>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F9A5FAB2-B96A-4D53-B880-EE2AE440B6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FF4601B2-E3EF-412A-B9CD-926B4BB27BB1}"/>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13F82BF8-9D24-4018-B254-FD0B8F81E14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90E4F9E-36FE-4403-B7C6-D642F67E4BBA}"/>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71307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51579-E80F-4EBC-9537-93A09D2DF362}"/>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82F60C41-69C7-4F9B-8314-EA8C8CE5FCB4}"/>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6C9EBCD0-9C1C-4043-9302-7F9EFA2D112E}"/>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CCC13A3A-0462-488A-8B5B-8DAD8A917366}"/>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F52721D0-5A1D-477F-86B8-310542747326}"/>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173313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C24DDC70-8EB8-4375-AD77-5F9F23E3CAD1}"/>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9D49336D-42F0-4711-A3B1-F681014CE0E1}"/>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175EB1D2-EB98-45B4-81A1-857C7B457BF9}"/>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CD15759B-4CC5-4954-AF3D-1D0C4496AC4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7B630E8-E781-475C-94CA-BC13DCAC1C25}"/>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51545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59AFB-37C8-436D-8CC6-1276B93ADA2E}"/>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E643B8D-60E8-45E5-B06B-97EFC33CE240}"/>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02D38B60-D9DB-49F8-BB17-0394633C71EA}"/>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D919EA1F-CD5B-4F80-A319-971F4F309B03}"/>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01411A6-64BE-4EA0-94F2-A962E7CC098C}"/>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87615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CB299-08E8-49B4-8852-1A5C4065FD48}"/>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0350A36C-3468-4156-AC74-1BF99D60FA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A7FAC805-429C-47B6-8B86-4294E821B452}"/>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6615CCDB-9620-43E1-A161-D524048258D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0932572B-3B9A-4905-B8C0-2B0634B18198}"/>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66536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4DA42B-7E5B-4733-BA88-E6161F8A4145}"/>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9F152774-B4DC-49B8-AFD6-1E068922C5E0}"/>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5D813ADA-0F7B-4F01-A4A5-64DA22153E55}"/>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C900539E-C9B2-47DC-AA64-372CD9EC7555}"/>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6" name="Pladsholder til sidefod 5">
            <a:extLst>
              <a:ext uri="{FF2B5EF4-FFF2-40B4-BE49-F238E27FC236}">
                <a16:creationId xmlns:a16="http://schemas.microsoft.com/office/drawing/2014/main" id="{191A51E2-8704-4B26-B2F9-8E014D16C8DE}"/>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6309185D-8892-4332-894E-C471D283DD8D}"/>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421809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3A151-D290-42B4-BB8C-673FDB0D9CC0}"/>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E6CA33AB-A7F5-412A-93F2-6A165D560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18A86682-5312-405D-991B-169F67C34BA5}"/>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07ED97A0-F721-46BB-BB8C-9B9A0F519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13412628-4E9B-489D-BC5A-09DBA9ED1E55}"/>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32E1F72A-FD71-41BA-B050-035EAB2D9BCB}"/>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8" name="Pladsholder til sidefod 7">
            <a:extLst>
              <a:ext uri="{FF2B5EF4-FFF2-40B4-BE49-F238E27FC236}">
                <a16:creationId xmlns:a16="http://schemas.microsoft.com/office/drawing/2014/main" id="{040368D0-67FC-43EA-91F6-DA2B1ADCC2B6}"/>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D8C5AB6E-25B1-4B60-8EEF-B6ED032A1806}"/>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60622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3A1470-977A-4830-9CC1-883489FC1B78}"/>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125C15CE-5C4E-45E4-B2DF-075E915BA44F}"/>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4" name="Pladsholder til sidefod 3">
            <a:extLst>
              <a:ext uri="{FF2B5EF4-FFF2-40B4-BE49-F238E27FC236}">
                <a16:creationId xmlns:a16="http://schemas.microsoft.com/office/drawing/2014/main" id="{E4C2774D-6C79-4BB4-BF88-0FB4C4BD52D9}"/>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7C3A9E01-416A-4286-8AA5-848FCB8913FA}"/>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322561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E17CFD3C-DDF2-470D-9EBE-25C5D085847C}"/>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3" name="Pladsholder til sidefod 2">
            <a:extLst>
              <a:ext uri="{FF2B5EF4-FFF2-40B4-BE49-F238E27FC236}">
                <a16:creationId xmlns:a16="http://schemas.microsoft.com/office/drawing/2014/main" id="{F1DFEA50-6E9E-4B2F-A49C-572946AC64BD}"/>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F3970C21-E5F6-4BD2-AA9E-6EC7CC3DFC9E}"/>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222648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7606B-4AD7-4BE1-8661-7170A173D2D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6C3DD5C2-FEA0-46C3-BEF4-23FE2369E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3F7308CC-6B8C-4265-B969-A4B596332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04A7969C-B8D0-4AAC-B1F7-28CBDC24D886}"/>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6" name="Pladsholder til sidefod 5">
            <a:extLst>
              <a:ext uri="{FF2B5EF4-FFF2-40B4-BE49-F238E27FC236}">
                <a16:creationId xmlns:a16="http://schemas.microsoft.com/office/drawing/2014/main" id="{2F36688A-2A65-49A1-8B2D-7E22A260A81F}"/>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9199514B-587A-4023-9A5E-138E984E19D3}"/>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259188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4FBD2-4FAE-422B-AA51-A1B0D8087BAC}"/>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36E1F224-5E87-4F16-877B-2C9FDCF6EC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7D9BC597-3FE6-43AA-8200-1215ACE50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7EB9118B-31E7-4A36-9432-B03D5E7D5FAF}"/>
              </a:ext>
            </a:extLst>
          </p:cNvPr>
          <p:cNvSpPr>
            <a:spLocks noGrp="1"/>
          </p:cNvSpPr>
          <p:nvPr>
            <p:ph type="dt" sz="half" idx="10"/>
          </p:nvPr>
        </p:nvSpPr>
        <p:spPr/>
        <p:txBody>
          <a:bodyPr/>
          <a:lstStyle/>
          <a:p>
            <a:fld id="{B160C2F6-E028-4A4E-9E3A-748C21E4AAB7}" type="datetimeFigureOut">
              <a:rPr lang="da-DK" smtClean="0"/>
              <a:t>15-03-2022</a:t>
            </a:fld>
            <a:endParaRPr lang="da-DK"/>
          </a:p>
        </p:txBody>
      </p:sp>
      <p:sp>
        <p:nvSpPr>
          <p:cNvPr id="6" name="Pladsholder til sidefod 5">
            <a:extLst>
              <a:ext uri="{FF2B5EF4-FFF2-40B4-BE49-F238E27FC236}">
                <a16:creationId xmlns:a16="http://schemas.microsoft.com/office/drawing/2014/main" id="{7FB7A060-1097-4CB6-8907-D43D876B8CE2}"/>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7500A14-145A-45D3-8E36-BC27BCF0A12C}"/>
              </a:ext>
            </a:extLst>
          </p:cNvPr>
          <p:cNvSpPr>
            <a:spLocks noGrp="1"/>
          </p:cNvSpPr>
          <p:nvPr>
            <p:ph type="sldNum" sz="quarter" idx="12"/>
          </p:nvPr>
        </p:nvSpPr>
        <p:spPr/>
        <p:txBody>
          <a:bodyPr/>
          <a:lstStyle/>
          <a:p>
            <a:fld id="{538E75E7-D392-4CFC-8CD3-2E2C35A0F91F}" type="slidenum">
              <a:rPr lang="da-DK" smtClean="0"/>
              <a:t>‹nr.›</a:t>
            </a:fld>
            <a:endParaRPr lang="da-DK"/>
          </a:p>
        </p:txBody>
      </p:sp>
    </p:spTree>
    <p:extLst>
      <p:ext uri="{BB962C8B-B14F-4D97-AF65-F5344CB8AC3E}">
        <p14:creationId xmlns:p14="http://schemas.microsoft.com/office/powerpoint/2010/main" val="1826524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FE98AF83-DA4E-435A-BEB4-90C8CDA77D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3D3C7C91-798E-43FD-AA82-53329B84B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C1ECC40-9763-43DD-A277-33F5306D6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60C2F6-E028-4A4E-9E3A-748C21E4AAB7}" type="datetimeFigureOut">
              <a:rPr lang="da-DK" smtClean="0"/>
              <a:t>15-03-2022</a:t>
            </a:fld>
            <a:endParaRPr lang="da-DK"/>
          </a:p>
        </p:txBody>
      </p:sp>
      <p:sp>
        <p:nvSpPr>
          <p:cNvPr id="5" name="Pladsholder til sidefod 4">
            <a:extLst>
              <a:ext uri="{FF2B5EF4-FFF2-40B4-BE49-F238E27FC236}">
                <a16:creationId xmlns:a16="http://schemas.microsoft.com/office/drawing/2014/main" id="{EBED4AB7-0E3F-42F2-8BDE-EF11B4AEC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DEAC9398-169C-42FD-AC83-305387F3E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8E75E7-D392-4CFC-8CD3-2E2C35A0F91F}" type="slidenum">
              <a:rPr lang="da-DK" smtClean="0"/>
              <a:t>‹nr.›</a:t>
            </a:fld>
            <a:endParaRPr lang="da-DK"/>
          </a:p>
        </p:txBody>
      </p:sp>
    </p:spTree>
    <p:extLst>
      <p:ext uri="{BB962C8B-B14F-4D97-AF65-F5344CB8AC3E}">
        <p14:creationId xmlns:p14="http://schemas.microsoft.com/office/powerpoint/2010/main" val="3853012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JPYt10zrclQ"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6.png"/><Relationship Id="rId12" Type="http://schemas.openxmlformats.org/officeDocument/2006/relationships/image" Target="../media/image52.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sv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fdnkduxODyA&amp;list=PLX2gX-ftPVXUAiDhArTNKf3LbfB73gkn8&amp;index=11"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youtube.com/watch?v=DII-tbLRdGA&amp;list=PLX2gX-ftPVXUAiDhArTNKf3LbfB73gkn8&amp;index=15" TargetMode="Externa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4PyeNPZUKd8?list=PLxA8_oP9TgCZKL2egQ25qJaj0mUeJG_mH&amp;t=118"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www.youtube.com/watch?v=k8FXF1KjzY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youtube.com/watch?v=YUBe-ro89I4" TargetMode="External"/><Relationship Id="rId4" Type="http://schemas.openxmlformats.org/officeDocument/2006/relationships/image" Target="../media/image56.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s://www.youtube.com/watch?v=spUNpyF58BY"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png"/><Relationship Id="rId7" Type="http://schemas.openxmlformats.org/officeDocument/2006/relationships/hyperlink" Target="https://www.audacityteam.or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hyperlink" Target="https://youtu.be/QNBsgfh4UMY?t=29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www.youtube.com/watch?v=HtBsNjvHU1U" TargetMode="External"/><Relationship Id="rId7" Type="http://schemas.openxmlformats.org/officeDocument/2006/relationships/hyperlink" Target="https://www.youtube.com/watch?v=yeeACo0tWJ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6.png"/><Relationship Id="rId5" Type="http://schemas.openxmlformats.org/officeDocument/2006/relationships/hyperlink" Target="https://www.youtube.com/watch?v=OmzA3OpZGgM" TargetMode="External"/><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hyperlink" Target="https://www.youtube.com/watch?v=DDN1n-7jAA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www.youtube.com/watch?v=zr-5RSiz-8Y" TargetMode="External"/><Relationship Id="rId5" Type="http://schemas.openxmlformats.org/officeDocument/2006/relationships/image" Target="../media/image84.png"/><Relationship Id="rId4" Type="http://schemas.openxmlformats.org/officeDocument/2006/relationships/hyperlink" Target="https://www.youtube.com/watch?v=8wTddiLCf6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www.youtube.com/watch?v=zFrsArY5J4c" TargetMode="External"/><Relationship Id="rId7" Type="http://schemas.openxmlformats.org/officeDocument/2006/relationships/hyperlink" Target="https://www.youtube.com/watch?v=wmCIrpLBFd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GFR8UJK3Mzc?t=5703"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wYoxOJDrZzw?t=192"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2awbKQ2DLRE"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hyperlink" Target="https://aatishb.com/synthesine/examples/fm/index.html" TargetMode="External"/><Relationship Id="rId7"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cymatics.fm/blogs/production/fm-synthesis" TargetMode="External"/><Relationship Id="rId4" Type="http://schemas.openxmlformats.org/officeDocument/2006/relationships/hyperlink" Target="https://www.perfectcircuit.com/signal/difference-between-waveform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T647CGsuOVU&amp;list=PLiaHhY2iBX9g6KIvZ_703G3KJXapKkNaF"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png"/><Relationship Id="rId3" Type="http://schemas.openxmlformats.org/officeDocument/2006/relationships/hyperlink" Target="https://www.youtube.com/watch?v=pnfZjGIyKVw&amp;list=PLyQSN7X0ro22WeXM2QCKJm2NP_xHpGV89&amp;index=3" TargetMode="External"/><Relationship Id="rId7" Type="http://schemas.openxmlformats.org/officeDocument/2006/relationships/hyperlink" Target="https://youtu.be/pnfZjGIyKVw?list=PLyQSN7X0ro22WeXM2QCKJm2NP_xHpGV89&amp;t=3943" TargetMode="External"/><Relationship Id="rId12"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hyperlink" Target="https://youtu.be/pnfZjGIyKVw?list=PLyQSN7X0ro22WeXM2QCKJm2NP_xHpGV89&amp;t=4762" TargetMode="External"/><Relationship Id="rId5" Type="http://schemas.openxmlformats.org/officeDocument/2006/relationships/hyperlink" Target="https://youtu.be/pnfZjGIyKVw?list=PLyQSN7X0ro22WeXM2QCKJm2NP_xHpGV89&amp;t=2908" TargetMode="External"/><Relationship Id="rId15" Type="http://schemas.openxmlformats.org/officeDocument/2006/relationships/image" Target="../media/image100.png"/><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hyperlink" Target="https://youtu.be/pnfZjGIyKVw?list=PLyQSN7X0ro22WeXM2QCKJm2NP_xHpGV89&amp;t=4742" TargetMode="External"/><Relationship Id="rId14" Type="http://schemas.openxmlformats.org/officeDocument/2006/relationships/hyperlink" Target="https://youtu.be/pnfZjGIyKVw?list=PLyQSN7X0ro22WeXM2QCKJm2NP_xHpGV89&amp;t=4681"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JPYt10zrclQ" TargetMode="External"/><Relationship Id="rId13" Type="http://schemas.openxmlformats.org/officeDocument/2006/relationships/hyperlink" Target="https://www.youtube.com/watch?v=YUBe-ro89I4" TargetMode="External"/><Relationship Id="rId3" Type="http://schemas.openxmlformats.org/officeDocument/2006/relationships/hyperlink" Target="https://www.khanacademy.org/science/ap-physics-1/ap-mechanical-waves-and-sound" TargetMode="External"/><Relationship Id="rId7" Type="http://schemas.openxmlformats.org/officeDocument/2006/relationships/hyperlink" Target="https://www.youtube.com/watch?list=PLxA8_oP9TgCZKL2egQ25qJaj0mUeJG_mH&amp;t=356&amp;v=RXPlHa5mRBE&amp;feature=youtu.be" TargetMode="External"/><Relationship Id="rId12" Type="http://schemas.openxmlformats.org/officeDocument/2006/relationships/hyperlink" Target="https://www.youtube.com/watch?v=k8FXF1KjzY0"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youtu.be/UgE2GIQwUCw" TargetMode="External"/><Relationship Id="rId11" Type="http://schemas.openxmlformats.org/officeDocument/2006/relationships/hyperlink" Target="https://www.youtube.com/watch?list=PLxA8_oP9TgCZKL2egQ25qJaj0mUeJG_mH&amp;t=118&amp;v=4PyeNPZUKd8&amp;feature=youtu.be" TargetMode="External"/><Relationship Id="rId5" Type="http://schemas.openxmlformats.org/officeDocument/2006/relationships/hyperlink" Target="https://youtu.be/-_xZZt99MzY" TargetMode="External"/><Relationship Id="rId10" Type="http://schemas.openxmlformats.org/officeDocument/2006/relationships/hyperlink" Target="https://www.youtube.com/watch?v=DII-tbLRdGA&amp;list=PLX2gX-ftPVXUAiDhArTNKf3LbfB73gkn8&amp;index=16" TargetMode="External"/><Relationship Id="rId4" Type="http://schemas.openxmlformats.org/officeDocument/2006/relationships/hyperlink" Target="https://youtu.be/nGKffdaI4Pg" TargetMode="External"/><Relationship Id="rId9" Type="http://schemas.openxmlformats.org/officeDocument/2006/relationships/hyperlink" Target="https://www.youtube.com/watch?v=fdnkduxODyA&amp;list=PLX2gX-ftPVXUAiDhArTNKf3LbfB73gkn8&amp;index=12" TargetMode="External"/><Relationship Id="rId1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HtBsNjvHU1U" TargetMode="External"/><Relationship Id="rId13" Type="http://schemas.openxmlformats.org/officeDocument/2006/relationships/hyperlink" Target="https://www.youtube.com/watch?v=wmCIrpLBFds" TargetMode="External"/><Relationship Id="rId3" Type="http://schemas.openxmlformats.org/officeDocument/2006/relationships/hyperlink" Target="https://www.youtube.com/watch?v=spUNpyF58BY" TargetMode="External"/><Relationship Id="rId7" Type="http://schemas.openxmlformats.org/officeDocument/2006/relationships/hyperlink" Target="https://www.youtube.com/watch?v=yeeACo0tWJg" TargetMode="External"/><Relationship Id="rId12" Type="http://schemas.openxmlformats.org/officeDocument/2006/relationships/hyperlink" Target="https://www.youtube.com/watch?v=zFrsArY5J4c"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youtube.com/watch?v=DDN1n-7jAA0" TargetMode="External"/><Relationship Id="rId11" Type="http://schemas.openxmlformats.org/officeDocument/2006/relationships/hyperlink" Target="https://www.youtube.com/watch?v=zr-5RSiz-8Y" TargetMode="External"/><Relationship Id="rId5" Type="http://schemas.openxmlformats.org/officeDocument/2006/relationships/hyperlink" Target="https://www.audacityteam.org/" TargetMode="External"/><Relationship Id="rId10" Type="http://schemas.openxmlformats.org/officeDocument/2006/relationships/hyperlink" Target="https://www.youtube.com/watch?v=8wTddiLCf6k" TargetMode="External"/><Relationship Id="rId4" Type="http://schemas.openxmlformats.org/officeDocument/2006/relationships/hyperlink" Target="https://youtu.be/QNBsgfh4UMY?t=293" TargetMode="External"/><Relationship Id="rId9" Type="http://schemas.openxmlformats.org/officeDocument/2006/relationships/hyperlink" Target="https://www.youtube.com/watch?v=OmzA3OpZGgM" TargetMode="External"/><Relationship Id="rId1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pnfZjGIyKVw&amp;list=PLyQSN7X0ro22WeXM2QCKJm2NP_xHpGV89&amp;index=4" TargetMode="External"/><Relationship Id="rId3" Type="http://schemas.openxmlformats.org/officeDocument/2006/relationships/hyperlink" Target="https://youtu.be/GFR8UJK3Mzc?t=5703" TargetMode="External"/><Relationship Id="rId7" Type="http://schemas.openxmlformats.org/officeDocument/2006/relationships/hyperlink" Target="https://www.youtube.com/watch?v=T647CGsuOVU&amp;list=PLiaHhY2iBX9g6KIvZ_703G3KJXapKkNaF"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s://aatishb.com/synthesine/examples/fm/index.html" TargetMode="External"/><Relationship Id="rId5" Type="http://schemas.openxmlformats.org/officeDocument/2006/relationships/hyperlink" Target="https://www.youtube.com/watch?v=2awbKQ2DLRE" TargetMode="External"/><Relationship Id="rId4" Type="http://schemas.openxmlformats.org/officeDocument/2006/relationships/hyperlink" Target="https://www.youtube.com/watch?v=wYoxOJDrZzw&amp;t=192s"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hyperlink" Target="https://da.wikipedia.org/wiki/Elektronisk_oscillator" TargetMode="Externa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hyperlink" Target="https://da.wikipedia.org/wiki/Oscillator" TargetMode="External"/><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youtu.be/-_xZZt99MzY" TargetMode="External"/><Relationship Id="rId7" Type="http://schemas.openxmlformats.org/officeDocument/2006/relationships/hyperlink" Target="https://www.youtube.com/watch?v=UgE2GIQwUCw"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RXPlHa5mRBE?list=PLxA8_oP9TgCZKL2egQ25qJaj0mUeJG_mH&amp;t=356"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8FDF2-9A4A-4A01-97C7-60F257F8AE59}"/>
              </a:ext>
            </a:extLst>
          </p:cNvPr>
          <p:cNvSpPr>
            <a:spLocks noGrp="1"/>
          </p:cNvSpPr>
          <p:nvPr>
            <p:ph type="ctrTitle"/>
          </p:nvPr>
        </p:nvSpPr>
        <p:spPr>
          <a:xfrm>
            <a:off x="676232" y="5200879"/>
            <a:ext cx="8082447" cy="802111"/>
          </a:xfrm>
        </p:spPr>
        <p:txBody>
          <a:bodyPr anchor="ctr">
            <a:normAutofit/>
          </a:bodyPr>
          <a:lstStyle/>
          <a:p>
            <a:pPr algn="r"/>
            <a:r>
              <a:rPr lang="da-DK" sz="4400"/>
              <a:t>LYD-Kit Spor 3 (LKS3)</a:t>
            </a:r>
          </a:p>
        </p:txBody>
      </p:sp>
      <p:sp>
        <p:nvSpPr>
          <p:cNvPr id="3" name="Undertitel 2">
            <a:extLst>
              <a:ext uri="{FF2B5EF4-FFF2-40B4-BE49-F238E27FC236}">
                <a16:creationId xmlns:a16="http://schemas.microsoft.com/office/drawing/2014/main" id="{7C202CED-6FAB-46C9-A968-C0102E8ED324}"/>
              </a:ext>
            </a:extLst>
          </p:cNvPr>
          <p:cNvSpPr>
            <a:spLocks noGrp="1"/>
          </p:cNvSpPr>
          <p:nvPr>
            <p:ph type="subTitle" idx="1"/>
          </p:nvPr>
        </p:nvSpPr>
        <p:spPr>
          <a:xfrm>
            <a:off x="8869081" y="5200879"/>
            <a:ext cx="2679452" cy="802111"/>
          </a:xfrm>
        </p:spPr>
        <p:txBody>
          <a:bodyPr anchor="ctr">
            <a:normAutofit/>
          </a:bodyPr>
          <a:lstStyle/>
          <a:p>
            <a:pPr algn="l"/>
            <a:r>
              <a:rPr lang="da-DK" sz="1800"/>
              <a:t>Byg med sinus</a:t>
            </a:r>
          </a:p>
        </p:txBody>
      </p:sp>
      <p:sp>
        <p:nvSpPr>
          <p:cNvPr id="50" name="Rectangle 49">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Billede 8">
            <a:extLst>
              <a:ext uri="{FF2B5EF4-FFF2-40B4-BE49-F238E27FC236}">
                <a16:creationId xmlns:a16="http://schemas.microsoft.com/office/drawing/2014/main" id="{B9D942CF-B1FA-47B8-9536-94910D26D66B}"/>
              </a:ext>
            </a:extLst>
          </p:cNvPr>
          <p:cNvPicPr>
            <a:picLocks noChangeAspect="1"/>
          </p:cNvPicPr>
          <p:nvPr/>
        </p:nvPicPr>
        <p:blipFill>
          <a:blip r:embed="rId3"/>
          <a:stretch>
            <a:fillRect/>
          </a:stretch>
        </p:blipFill>
        <p:spPr>
          <a:xfrm>
            <a:off x="820159" y="692331"/>
            <a:ext cx="825868" cy="732958"/>
          </a:xfrm>
          <a:prstGeom prst="rect">
            <a:avLst/>
          </a:prstGeom>
        </p:spPr>
      </p:pic>
      <p:sp>
        <p:nvSpPr>
          <p:cNvPr id="52" name="Right Triangle 51">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D8350E6D-CBC9-4A26-B84F-7145FDC9F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0665" y="609601"/>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ight Triangle 57">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1447563"/>
            <a:ext cx="1980472" cy="13966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a:extLst>
              <a:ext uri="{FF2B5EF4-FFF2-40B4-BE49-F238E27FC236}">
                <a16:creationId xmlns:a16="http://schemas.microsoft.com/office/drawing/2014/main" id="{BE6CFDB2-11F4-4C7B-919B-2365758B2C9D}"/>
              </a:ext>
            </a:extLst>
          </p:cNvPr>
          <p:cNvPicPr>
            <a:picLocks noChangeAspect="1"/>
          </p:cNvPicPr>
          <p:nvPr/>
        </p:nvPicPr>
        <p:blipFill>
          <a:blip r:embed="rId4"/>
          <a:stretch>
            <a:fillRect/>
          </a:stretch>
        </p:blipFill>
        <p:spPr>
          <a:xfrm>
            <a:off x="3136888" y="1725576"/>
            <a:ext cx="1653942" cy="872454"/>
          </a:xfrm>
          <a:prstGeom prst="rect">
            <a:avLst/>
          </a:prstGeom>
        </p:spPr>
      </p:pic>
      <p:sp>
        <p:nvSpPr>
          <p:cNvPr id="66" name="Right Triangle 65">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42224" y="156958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ight Triangle 67">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Billede 10">
            <a:extLst>
              <a:ext uri="{FF2B5EF4-FFF2-40B4-BE49-F238E27FC236}">
                <a16:creationId xmlns:a16="http://schemas.microsoft.com/office/drawing/2014/main" id="{CC60C824-60D7-405A-BD2E-F188B383858B}"/>
              </a:ext>
            </a:extLst>
          </p:cNvPr>
          <p:cNvPicPr>
            <a:picLocks noChangeAspect="1"/>
          </p:cNvPicPr>
          <p:nvPr/>
        </p:nvPicPr>
        <p:blipFill>
          <a:blip r:embed="rId5"/>
          <a:stretch>
            <a:fillRect/>
          </a:stretch>
        </p:blipFill>
        <p:spPr>
          <a:xfrm>
            <a:off x="4225834" y="3051814"/>
            <a:ext cx="2396155" cy="1497596"/>
          </a:xfrm>
          <a:prstGeom prst="rect">
            <a:avLst/>
          </a:prstGeom>
        </p:spPr>
      </p:pic>
      <p:sp>
        <p:nvSpPr>
          <p:cNvPr id="70" name="Rectangle 69">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841337"/>
            <a:ext cx="2789854" cy="18653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Billede 12">
            <a:extLst>
              <a:ext uri="{FF2B5EF4-FFF2-40B4-BE49-F238E27FC236}">
                <a16:creationId xmlns:a16="http://schemas.microsoft.com/office/drawing/2014/main" id="{17DC34D1-7494-474D-8BC9-5506DA44B571}"/>
              </a:ext>
            </a:extLst>
          </p:cNvPr>
          <p:cNvPicPr>
            <a:picLocks noChangeAspect="1"/>
          </p:cNvPicPr>
          <p:nvPr/>
        </p:nvPicPr>
        <p:blipFill>
          <a:blip r:embed="rId6"/>
          <a:stretch>
            <a:fillRect/>
          </a:stretch>
        </p:blipFill>
        <p:spPr>
          <a:xfrm>
            <a:off x="8923147" y="3021640"/>
            <a:ext cx="2456770" cy="1504771"/>
          </a:xfrm>
          <a:prstGeom prst="rect">
            <a:avLst/>
          </a:prstGeom>
        </p:spPr>
      </p:pic>
      <p:sp>
        <p:nvSpPr>
          <p:cNvPr id="72" name="Right Triangle 71">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273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ight Triangle 73">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6496" y="2804968"/>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15A81D12-3991-4967-B5E3-8EDE3E793315">
            <a:extLst>
              <a:ext uri="{FF2B5EF4-FFF2-40B4-BE49-F238E27FC236}">
                <a16:creationId xmlns:a16="http://schemas.microsoft.com/office/drawing/2014/main" id="{51C3A9E5-F3DC-4B23-92EF-6706CFAD85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7257454" y="1133477"/>
            <a:ext cx="1018932" cy="19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4434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a:extLst>
              <a:ext uri="{FF2B5EF4-FFF2-40B4-BE49-F238E27FC236}">
                <a16:creationId xmlns:a16="http://schemas.microsoft.com/office/drawing/2014/main" id="{00A411EC-BBCB-40B7-A4CB-715813599F0D}"/>
              </a:ext>
            </a:extLst>
          </p:cNvPr>
          <p:cNvGrpSpPr/>
          <p:nvPr/>
        </p:nvGrpSpPr>
        <p:grpSpPr>
          <a:xfrm>
            <a:off x="778118" y="365125"/>
            <a:ext cx="10941706" cy="892551"/>
            <a:chOff x="778118" y="365125"/>
            <a:chExt cx="10941706" cy="892551"/>
          </a:xfrm>
        </p:grpSpPr>
        <p:grpSp>
          <p:nvGrpSpPr>
            <p:cNvPr id="6" name="Gruppe 5">
              <a:extLst>
                <a:ext uri="{FF2B5EF4-FFF2-40B4-BE49-F238E27FC236}">
                  <a16:creationId xmlns:a16="http://schemas.microsoft.com/office/drawing/2014/main" id="{2AC40431-69FB-4551-8C87-FAC0C60C212F}"/>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57569EAC-B794-41B7-A1E4-92319B3935E4}"/>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23E02C30-F185-436E-B39C-5D1CAD04D93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D3735617-0157-40F2-92B6-0BE0542D6CEA}"/>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 signaler og systemer.</a:t>
              </a:r>
            </a:p>
          </p:txBody>
        </p:sp>
      </p:grpSp>
      <p:pic>
        <p:nvPicPr>
          <p:cNvPr id="3" name="Billede 2">
            <a:extLst>
              <a:ext uri="{FF2B5EF4-FFF2-40B4-BE49-F238E27FC236}">
                <a16:creationId xmlns:a16="http://schemas.microsoft.com/office/drawing/2014/main" id="{8AB614CC-40D4-4A20-B7FF-607B2EA727AF}"/>
              </a:ext>
            </a:extLst>
          </p:cNvPr>
          <p:cNvPicPr>
            <a:picLocks noChangeAspect="1"/>
          </p:cNvPicPr>
          <p:nvPr/>
        </p:nvPicPr>
        <p:blipFill>
          <a:blip r:embed="rId4"/>
          <a:stretch>
            <a:fillRect/>
          </a:stretch>
        </p:blipFill>
        <p:spPr>
          <a:xfrm>
            <a:off x="913928" y="2702787"/>
            <a:ext cx="3622829" cy="2327248"/>
          </a:xfrm>
          <a:prstGeom prst="rect">
            <a:avLst/>
          </a:prstGeom>
        </p:spPr>
      </p:pic>
      <p:pic>
        <p:nvPicPr>
          <p:cNvPr id="4" name="Billede 3">
            <a:extLst>
              <a:ext uri="{FF2B5EF4-FFF2-40B4-BE49-F238E27FC236}">
                <a16:creationId xmlns:a16="http://schemas.microsoft.com/office/drawing/2014/main" id="{06F10019-7C9E-4883-9DF8-5A6514F3C57E}"/>
              </a:ext>
            </a:extLst>
          </p:cNvPr>
          <p:cNvPicPr>
            <a:picLocks noChangeAspect="1"/>
          </p:cNvPicPr>
          <p:nvPr/>
        </p:nvPicPr>
        <p:blipFill>
          <a:blip r:embed="rId5"/>
          <a:stretch>
            <a:fillRect/>
          </a:stretch>
        </p:blipFill>
        <p:spPr>
          <a:xfrm>
            <a:off x="5631372" y="3074055"/>
            <a:ext cx="4930212" cy="1584712"/>
          </a:xfrm>
          <a:prstGeom prst="rect">
            <a:avLst/>
          </a:prstGeom>
        </p:spPr>
      </p:pic>
    </p:spTree>
    <p:extLst>
      <p:ext uri="{BB962C8B-B14F-4D97-AF65-F5344CB8AC3E}">
        <p14:creationId xmlns:p14="http://schemas.microsoft.com/office/powerpoint/2010/main" val="354473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95483E20-18E7-4EB2-8F0C-F9A2CF2EB5BA}"/>
              </a:ext>
            </a:extLst>
          </p:cNvPr>
          <p:cNvPicPr>
            <a:picLocks noChangeAspect="1"/>
          </p:cNvPicPr>
          <p:nvPr/>
        </p:nvPicPr>
        <p:blipFill>
          <a:blip r:embed="rId4"/>
          <a:stretch>
            <a:fillRect/>
          </a:stretch>
        </p:blipFill>
        <p:spPr>
          <a:xfrm>
            <a:off x="308224" y="3327875"/>
            <a:ext cx="4552833" cy="2691774"/>
          </a:xfrm>
          <a:prstGeom prst="rect">
            <a:avLst/>
          </a:prstGeom>
        </p:spPr>
      </p:pic>
      <p:pic>
        <p:nvPicPr>
          <p:cNvPr id="4" name="Billede 3">
            <a:extLst>
              <a:ext uri="{FF2B5EF4-FFF2-40B4-BE49-F238E27FC236}">
                <a16:creationId xmlns:a16="http://schemas.microsoft.com/office/drawing/2014/main" id="{2EF277AE-8D6A-41C2-BF84-0237871591F0}"/>
              </a:ext>
            </a:extLst>
          </p:cNvPr>
          <p:cNvPicPr>
            <a:picLocks noChangeAspect="1"/>
          </p:cNvPicPr>
          <p:nvPr/>
        </p:nvPicPr>
        <p:blipFill>
          <a:blip r:embed="rId5"/>
          <a:stretch>
            <a:fillRect/>
          </a:stretch>
        </p:blipFill>
        <p:spPr>
          <a:xfrm>
            <a:off x="5238557" y="1690688"/>
            <a:ext cx="5737743" cy="1919561"/>
          </a:xfrm>
          <a:prstGeom prst="rect">
            <a:avLst/>
          </a:prstGeom>
        </p:spPr>
      </p:pic>
      <p:grpSp>
        <p:nvGrpSpPr>
          <p:cNvPr id="7" name="Gruppe 6">
            <a:extLst>
              <a:ext uri="{FF2B5EF4-FFF2-40B4-BE49-F238E27FC236}">
                <a16:creationId xmlns:a16="http://schemas.microsoft.com/office/drawing/2014/main" id="{09B5DD00-150E-461C-8C34-447E7BA7EEC7}"/>
              </a:ext>
            </a:extLst>
          </p:cNvPr>
          <p:cNvGrpSpPr/>
          <p:nvPr/>
        </p:nvGrpSpPr>
        <p:grpSpPr>
          <a:xfrm>
            <a:off x="778118" y="365125"/>
            <a:ext cx="10941706" cy="892551"/>
            <a:chOff x="778118" y="365125"/>
            <a:chExt cx="10941706" cy="892551"/>
          </a:xfrm>
        </p:grpSpPr>
        <p:grpSp>
          <p:nvGrpSpPr>
            <p:cNvPr id="8" name="Gruppe 7">
              <a:extLst>
                <a:ext uri="{FF2B5EF4-FFF2-40B4-BE49-F238E27FC236}">
                  <a16:creationId xmlns:a16="http://schemas.microsoft.com/office/drawing/2014/main" id="{77FB85B7-CE70-4B9C-929E-78FF492FA499}"/>
                </a:ext>
              </a:extLst>
            </p:cNvPr>
            <p:cNvGrpSpPr/>
            <p:nvPr/>
          </p:nvGrpSpPr>
          <p:grpSpPr>
            <a:xfrm>
              <a:off x="10313849" y="365125"/>
              <a:ext cx="1405975" cy="880659"/>
              <a:chOff x="10253785" y="5612216"/>
              <a:chExt cx="1405975" cy="880659"/>
            </a:xfrm>
          </p:grpSpPr>
          <p:pic>
            <p:nvPicPr>
              <p:cNvPr id="10" name="Picture 12" descr="Et billede, der indeholder bordservice, plade, service&#10;&#10;Beskrivelse, der er oprettet med meget høj tiltro">
                <a:extLst>
                  <a:ext uri="{FF2B5EF4-FFF2-40B4-BE49-F238E27FC236}">
                    <a16:creationId xmlns:a16="http://schemas.microsoft.com/office/drawing/2014/main" id="{3F8A227F-3CCC-41D0-9E9C-F88D5F629ACE}"/>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1" name="Tekstfelt 10">
                <a:extLst>
                  <a:ext uri="{FF2B5EF4-FFF2-40B4-BE49-F238E27FC236}">
                    <a16:creationId xmlns:a16="http://schemas.microsoft.com/office/drawing/2014/main" id="{2A438C29-A94E-4362-B1D6-967D0F01F63E}"/>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9" name="Tekstfelt 8">
              <a:extLst>
                <a:ext uri="{FF2B5EF4-FFF2-40B4-BE49-F238E27FC236}">
                  <a16:creationId xmlns:a16="http://schemas.microsoft.com/office/drawing/2014/main" id="{85DE1F17-CF23-4B3E-93CB-A9DFBAE1908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 signaler og systemer. Eksempel</a:t>
              </a:r>
            </a:p>
          </p:txBody>
        </p:sp>
      </p:grpSp>
    </p:spTree>
    <p:extLst>
      <p:ext uri="{BB962C8B-B14F-4D97-AF65-F5344CB8AC3E}">
        <p14:creationId xmlns:p14="http://schemas.microsoft.com/office/powerpoint/2010/main" val="2658105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3D5CF0AF-ADEF-43B1-82BD-40A110D0CB85}"/>
              </a:ext>
            </a:extLst>
          </p:cNvPr>
          <p:cNvPicPr>
            <a:picLocks noChangeAspect="1"/>
          </p:cNvPicPr>
          <p:nvPr/>
        </p:nvPicPr>
        <p:blipFill>
          <a:blip r:embed="rId3"/>
          <a:stretch>
            <a:fillRect/>
          </a:stretch>
        </p:blipFill>
        <p:spPr>
          <a:xfrm>
            <a:off x="1883135" y="2330015"/>
            <a:ext cx="7801886" cy="3786100"/>
          </a:xfrm>
          <a:prstGeom prst="rect">
            <a:avLst/>
          </a:prstGeom>
        </p:spPr>
      </p:pic>
      <p:grpSp>
        <p:nvGrpSpPr>
          <p:cNvPr id="11" name="Gruppe 10">
            <a:extLst>
              <a:ext uri="{FF2B5EF4-FFF2-40B4-BE49-F238E27FC236}">
                <a16:creationId xmlns:a16="http://schemas.microsoft.com/office/drawing/2014/main" id="{7459AE16-F1C0-4A7A-998B-0CC73DBE6559}"/>
              </a:ext>
            </a:extLst>
          </p:cNvPr>
          <p:cNvGrpSpPr/>
          <p:nvPr/>
        </p:nvGrpSpPr>
        <p:grpSpPr>
          <a:xfrm>
            <a:off x="778118" y="365125"/>
            <a:ext cx="10941706" cy="892551"/>
            <a:chOff x="778118" y="365125"/>
            <a:chExt cx="10941706" cy="892551"/>
          </a:xfrm>
        </p:grpSpPr>
        <p:grpSp>
          <p:nvGrpSpPr>
            <p:cNvPr id="12" name="Gruppe 11">
              <a:extLst>
                <a:ext uri="{FF2B5EF4-FFF2-40B4-BE49-F238E27FC236}">
                  <a16:creationId xmlns:a16="http://schemas.microsoft.com/office/drawing/2014/main" id="{E3FAEFEF-2A54-454C-BF09-06EA58DF16F0}"/>
                </a:ext>
              </a:extLst>
            </p:cNvPr>
            <p:cNvGrpSpPr/>
            <p:nvPr/>
          </p:nvGrpSpPr>
          <p:grpSpPr>
            <a:xfrm>
              <a:off x="10313849" y="365125"/>
              <a:ext cx="1405975" cy="880659"/>
              <a:chOff x="10253785" y="5612216"/>
              <a:chExt cx="1405975" cy="880659"/>
            </a:xfrm>
          </p:grpSpPr>
          <p:pic>
            <p:nvPicPr>
              <p:cNvPr id="14" name="Picture 12" descr="Et billede, der indeholder bordservice, plade, service&#10;&#10;Beskrivelse, der er oprettet med meget høj tiltro">
                <a:extLst>
                  <a:ext uri="{FF2B5EF4-FFF2-40B4-BE49-F238E27FC236}">
                    <a16:creationId xmlns:a16="http://schemas.microsoft.com/office/drawing/2014/main" id="{16311173-E46E-4940-986C-CBE0B03585CC}"/>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5" name="Tekstfelt 14">
                <a:extLst>
                  <a:ext uri="{FF2B5EF4-FFF2-40B4-BE49-F238E27FC236}">
                    <a16:creationId xmlns:a16="http://schemas.microsoft.com/office/drawing/2014/main" id="{9254FADC-9F3E-4092-98E7-56221C950F4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3" name="Tekstfelt 12">
              <a:extLst>
                <a:ext uri="{FF2B5EF4-FFF2-40B4-BE49-F238E27FC236}">
                  <a16:creationId xmlns:a16="http://schemas.microsoft.com/office/drawing/2014/main" id="{1166FBAE-C569-41C3-B6D2-639E74A54B3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 signaler og systemer. Eksempel</a:t>
              </a:r>
            </a:p>
          </p:txBody>
        </p:sp>
      </p:grpSp>
      <p:pic>
        <p:nvPicPr>
          <p:cNvPr id="16" name="Grafik 15" descr="Diskenhed med massiv udfyldning">
            <a:extLst>
              <a:ext uri="{FF2B5EF4-FFF2-40B4-BE49-F238E27FC236}">
                <a16:creationId xmlns:a16="http://schemas.microsoft.com/office/drawing/2014/main" id="{108C4A50-7FF0-4371-9B18-EECA5B2DEA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9545" y="1812895"/>
            <a:ext cx="358805" cy="358805"/>
          </a:xfrm>
          <a:prstGeom prst="rect">
            <a:avLst/>
          </a:prstGeom>
        </p:spPr>
      </p:pic>
      <p:pic>
        <p:nvPicPr>
          <p:cNvPr id="17" name="Grafik 16" descr="Radiomikrofon med massiv udfyldning">
            <a:extLst>
              <a:ext uri="{FF2B5EF4-FFF2-40B4-BE49-F238E27FC236}">
                <a16:creationId xmlns:a16="http://schemas.microsoft.com/office/drawing/2014/main" id="{E8EEB5C1-C2AA-4CD1-980C-3C4F29924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23415" y="1812895"/>
            <a:ext cx="358805" cy="358805"/>
          </a:xfrm>
          <a:prstGeom prst="rect">
            <a:avLst/>
          </a:prstGeom>
        </p:spPr>
      </p:pic>
      <p:cxnSp>
        <p:nvCxnSpPr>
          <p:cNvPr id="19" name="Lige forbindelse 18">
            <a:extLst>
              <a:ext uri="{FF2B5EF4-FFF2-40B4-BE49-F238E27FC236}">
                <a16:creationId xmlns:a16="http://schemas.microsoft.com/office/drawing/2014/main" id="{30835F0F-7E64-464F-B45A-8B113BD228C1}"/>
              </a:ext>
            </a:extLst>
          </p:cNvPr>
          <p:cNvCxnSpPr/>
          <p:nvPr/>
        </p:nvCxnSpPr>
        <p:spPr>
          <a:xfrm>
            <a:off x="4693920" y="1424940"/>
            <a:ext cx="0" cy="1097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Lige forbindelse 20">
            <a:extLst>
              <a:ext uri="{FF2B5EF4-FFF2-40B4-BE49-F238E27FC236}">
                <a16:creationId xmlns:a16="http://schemas.microsoft.com/office/drawing/2014/main" id="{D716415D-35E1-4744-AC10-FD795D70A58B}"/>
              </a:ext>
            </a:extLst>
          </p:cNvPr>
          <p:cNvCxnSpPr>
            <a:endCxn id="17" idx="1"/>
          </p:cNvCxnSpPr>
          <p:nvPr/>
        </p:nvCxnSpPr>
        <p:spPr>
          <a:xfrm>
            <a:off x="4708947" y="1992297"/>
            <a:ext cx="2214468" cy="1"/>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61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6434A539-7912-43F1-B752-E9599C821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768" y="2032117"/>
            <a:ext cx="6509425" cy="389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lede 3">
            <a:extLst>
              <a:ext uri="{FF2B5EF4-FFF2-40B4-BE49-F238E27FC236}">
                <a16:creationId xmlns:a16="http://schemas.microsoft.com/office/drawing/2014/main" id="{FC256674-EF18-4E51-AAF2-F6A6AB5EB175}"/>
              </a:ext>
            </a:extLst>
          </p:cNvPr>
          <p:cNvPicPr>
            <a:picLocks noChangeAspect="1"/>
          </p:cNvPicPr>
          <p:nvPr/>
        </p:nvPicPr>
        <p:blipFill>
          <a:blip r:embed="rId4"/>
          <a:stretch>
            <a:fillRect/>
          </a:stretch>
        </p:blipFill>
        <p:spPr>
          <a:xfrm>
            <a:off x="8406941" y="2032117"/>
            <a:ext cx="2656791" cy="1325563"/>
          </a:xfrm>
          <a:prstGeom prst="rect">
            <a:avLst/>
          </a:prstGeom>
        </p:spPr>
      </p:pic>
      <p:pic>
        <p:nvPicPr>
          <p:cNvPr id="5" name="Billede 4">
            <a:extLst>
              <a:ext uri="{FF2B5EF4-FFF2-40B4-BE49-F238E27FC236}">
                <a16:creationId xmlns:a16="http://schemas.microsoft.com/office/drawing/2014/main" id="{CDBACA77-9684-45E4-B51F-77FD93A4399C}"/>
              </a:ext>
            </a:extLst>
          </p:cNvPr>
          <p:cNvPicPr>
            <a:picLocks noChangeAspect="1"/>
          </p:cNvPicPr>
          <p:nvPr/>
        </p:nvPicPr>
        <p:blipFill>
          <a:blip r:embed="rId5"/>
          <a:stretch>
            <a:fillRect/>
          </a:stretch>
        </p:blipFill>
        <p:spPr>
          <a:xfrm>
            <a:off x="8406941" y="3971738"/>
            <a:ext cx="2025751" cy="1959658"/>
          </a:xfrm>
          <a:prstGeom prst="rect">
            <a:avLst/>
          </a:prstGeom>
        </p:spPr>
      </p:pic>
      <p:grpSp>
        <p:nvGrpSpPr>
          <p:cNvPr id="6" name="Gruppe 5">
            <a:extLst>
              <a:ext uri="{FF2B5EF4-FFF2-40B4-BE49-F238E27FC236}">
                <a16:creationId xmlns:a16="http://schemas.microsoft.com/office/drawing/2014/main" id="{C2BCD5F9-CFCE-41C8-8286-F5F675909E46}"/>
              </a:ext>
            </a:extLst>
          </p:cNvPr>
          <p:cNvGrpSpPr/>
          <p:nvPr/>
        </p:nvGrpSpPr>
        <p:grpSpPr>
          <a:xfrm>
            <a:off x="778118" y="365125"/>
            <a:ext cx="10941706" cy="892551"/>
            <a:chOff x="778118" y="365125"/>
            <a:chExt cx="10941706" cy="892551"/>
          </a:xfrm>
        </p:grpSpPr>
        <p:grpSp>
          <p:nvGrpSpPr>
            <p:cNvPr id="7" name="Gruppe 6">
              <a:extLst>
                <a:ext uri="{FF2B5EF4-FFF2-40B4-BE49-F238E27FC236}">
                  <a16:creationId xmlns:a16="http://schemas.microsoft.com/office/drawing/2014/main" id="{789905C3-CA60-4EC8-BFD6-B83B0C487C23}"/>
                </a:ext>
              </a:extLst>
            </p:cNvPr>
            <p:cNvGrpSpPr/>
            <p:nvPr/>
          </p:nvGrpSpPr>
          <p:grpSpPr>
            <a:xfrm>
              <a:off x="10313849" y="365125"/>
              <a:ext cx="1405975" cy="880659"/>
              <a:chOff x="10253785" y="5612216"/>
              <a:chExt cx="1405975" cy="880659"/>
            </a:xfrm>
          </p:grpSpPr>
          <p:pic>
            <p:nvPicPr>
              <p:cNvPr id="9" name="Picture 12" descr="Et billede, der indeholder bordservice, plade, service&#10;&#10;Beskrivelse, der er oprettet med meget høj tiltro">
                <a:extLst>
                  <a:ext uri="{FF2B5EF4-FFF2-40B4-BE49-F238E27FC236}">
                    <a16:creationId xmlns:a16="http://schemas.microsoft.com/office/drawing/2014/main" id="{D51BE163-694C-4105-AED3-A5967962F158}"/>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0" name="Tekstfelt 9">
                <a:extLst>
                  <a:ext uri="{FF2B5EF4-FFF2-40B4-BE49-F238E27FC236}">
                    <a16:creationId xmlns:a16="http://schemas.microsoft.com/office/drawing/2014/main" id="{F1FD323F-E884-4517-ABE8-28FA3C907C7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8" name="Tekstfelt 7">
              <a:extLst>
                <a:ext uri="{FF2B5EF4-FFF2-40B4-BE49-F238E27FC236}">
                  <a16:creationId xmlns:a16="http://schemas.microsoft.com/office/drawing/2014/main" id="{7612038F-6960-481F-B650-78009BE597C9}"/>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 signaler og systemer. Eksempel</a:t>
              </a:r>
            </a:p>
          </p:txBody>
        </p:sp>
      </p:grpSp>
    </p:spTree>
    <p:extLst>
      <p:ext uri="{BB962C8B-B14F-4D97-AF65-F5344CB8AC3E}">
        <p14:creationId xmlns:p14="http://schemas.microsoft.com/office/powerpoint/2010/main" val="32264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A928EDE5-10D6-46E2-B78A-1BF7BB332937}"/>
              </a:ext>
            </a:extLst>
          </p:cNvPr>
          <p:cNvPicPr>
            <a:picLocks noChangeAspect="1"/>
          </p:cNvPicPr>
          <p:nvPr/>
        </p:nvPicPr>
        <p:blipFill>
          <a:blip r:embed="rId3"/>
          <a:stretch>
            <a:fillRect/>
          </a:stretch>
        </p:blipFill>
        <p:spPr>
          <a:xfrm>
            <a:off x="5206302" y="2522437"/>
            <a:ext cx="2292729" cy="1227421"/>
          </a:xfrm>
          <a:prstGeom prst="rect">
            <a:avLst/>
          </a:prstGeom>
        </p:spPr>
      </p:pic>
      <p:grpSp>
        <p:nvGrpSpPr>
          <p:cNvPr id="8" name="Gruppe 7">
            <a:extLst>
              <a:ext uri="{FF2B5EF4-FFF2-40B4-BE49-F238E27FC236}">
                <a16:creationId xmlns:a16="http://schemas.microsoft.com/office/drawing/2014/main" id="{9B201110-E132-4EFA-ACB2-D6D95F68AFBB}"/>
              </a:ext>
            </a:extLst>
          </p:cNvPr>
          <p:cNvGrpSpPr/>
          <p:nvPr/>
        </p:nvGrpSpPr>
        <p:grpSpPr>
          <a:xfrm>
            <a:off x="778118" y="365125"/>
            <a:ext cx="10941706" cy="892551"/>
            <a:chOff x="778118" y="365125"/>
            <a:chExt cx="10941706" cy="892551"/>
          </a:xfrm>
        </p:grpSpPr>
        <p:grpSp>
          <p:nvGrpSpPr>
            <p:cNvPr id="10" name="Gruppe 9">
              <a:extLst>
                <a:ext uri="{FF2B5EF4-FFF2-40B4-BE49-F238E27FC236}">
                  <a16:creationId xmlns:a16="http://schemas.microsoft.com/office/drawing/2014/main" id="{7371FB6D-E340-42FD-8903-3B020AF2DEB5}"/>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2321D114-E549-4D12-83FB-BEFB4531ED5A}"/>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B185277F-87BD-4662-B4FC-84E4AE38EE9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BC767E1B-4FC4-4D89-A07C-DF86A15E62C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Det simple eksempel med stødtone i signal.</a:t>
              </a:r>
            </a:p>
          </p:txBody>
        </p:sp>
      </p:grpSp>
    </p:spTree>
    <p:extLst>
      <p:ext uri="{BB962C8B-B14F-4D97-AF65-F5344CB8AC3E}">
        <p14:creationId xmlns:p14="http://schemas.microsoft.com/office/powerpoint/2010/main" val="141840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595BE9FA-48D9-4A20-B0E3-FD6BAEF1B319}"/>
              </a:ext>
            </a:extLst>
          </p:cNvPr>
          <p:cNvGrpSpPr/>
          <p:nvPr/>
        </p:nvGrpSpPr>
        <p:grpSpPr>
          <a:xfrm>
            <a:off x="778118" y="365125"/>
            <a:ext cx="10941706" cy="892551"/>
            <a:chOff x="778118" y="365125"/>
            <a:chExt cx="10941706" cy="892551"/>
          </a:xfrm>
        </p:grpSpPr>
        <p:grpSp>
          <p:nvGrpSpPr>
            <p:cNvPr id="3" name="Gruppe 2">
              <a:extLst>
                <a:ext uri="{FF2B5EF4-FFF2-40B4-BE49-F238E27FC236}">
                  <a16:creationId xmlns:a16="http://schemas.microsoft.com/office/drawing/2014/main" id="{22615B99-CE1D-4E45-AFC1-F796A495489E}"/>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8769C27B-A332-4BAF-B01F-86BD0F6E654F}"/>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1E1278C6-957C-4257-BFCA-48D8B585609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089C06CD-65F6-4825-928E-92BA1828D932}"/>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I signalet.</a:t>
              </a:r>
            </a:p>
          </p:txBody>
        </p:sp>
      </p:grpSp>
      <p:pic>
        <p:nvPicPr>
          <p:cNvPr id="7" name="Billede 6">
            <a:extLst>
              <a:ext uri="{FF2B5EF4-FFF2-40B4-BE49-F238E27FC236}">
                <a16:creationId xmlns:a16="http://schemas.microsoft.com/office/drawing/2014/main" id="{82469FB7-B4B4-4661-84DF-CD61055781AB}"/>
              </a:ext>
            </a:extLst>
          </p:cNvPr>
          <p:cNvPicPr>
            <a:picLocks noChangeAspect="1"/>
          </p:cNvPicPr>
          <p:nvPr/>
        </p:nvPicPr>
        <p:blipFill>
          <a:blip r:embed="rId4"/>
          <a:stretch>
            <a:fillRect/>
          </a:stretch>
        </p:blipFill>
        <p:spPr>
          <a:xfrm>
            <a:off x="2163683" y="1906760"/>
            <a:ext cx="7466092" cy="4013980"/>
          </a:xfrm>
          <a:prstGeom prst="rect">
            <a:avLst/>
          </a:prstGeom>
        </p:spPr>
      </p:pic>
    </p:spTree>
    <p:extLst>
      <p:ext uri="{BB962C8B-B14F-4D97-AF65-F5344CB8AC3E}">
        <p14:creationId xmlns:p14="http://schemas.microsoft.com/office/powerpoint/2010/main" val="3350121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D6755EAD-CFC2-4AF4-8EFA-09B49E7A8DEC}"/>
              </a:ext>
            </a:extLst>
          </p:cNvPr>
          <p:cNvPicPr>
            <a:picLocks noChangeAspect="1"/>
          </p:cNvPicPr>
          <p:nvPr/>
        </p:nvPicPr>
        <p:blipFill>
          <a:blip r:embed="rId3"/>
          <a:stretch>
            <a:fillRect/>
          </a:stretch>
        </p:blipFill>
        <p:spPr>
          <a:xfrm>
            <a:off x="5425440" y="1820990"/>
            <a:ext cx="2201026" cy="1470755"/>
          </a:xfrm>
          <a:prstGeom prst="rect">
            <a:avLst/>
          </a:prstGeom>
        </p:spPr>
      </p:pic>
      <p:pic>
        <p:nvPicPr>
          <p:cNvPr id="5" name="Billede 4">
            <a:extLst>
              <a:ext uri="{FF2B5EF4-FFF2-40B4-BE49-F238E27FC236}">
                <a16:creationId xmlns:a16="http://schemas.microsoft.com/office/drawing/2014/main" id="{2A77AE73-FBAE-47ED-AFB9-EA58B9E8A3F5}"/>
              </a:ext>
            </a:extLst>
          </p:cNvPr>
          <p:cNvPicPr>
            <a:picLocks noChangeAspect="1"/>
          </p:cNvPicPr>
          <p:nvPr/>
        </p:nvPicPr>
        <p:blipFill>
          <a:blip r:embed="rId4"/>
          <a:stretch>
            <a:fillRect/>
          </a:stretch>
        </p:blipFill>
        <p:spPr>
          <a:xfrm>
            <a:off x="5425440" y="3725614"/>
            <a:ext cx="2404253" cy="309681"/>
          </a:xfrm>
          <a:prstGeom prst="rect">
            <a:avLst/>
          </a:prstGeom>
        </p:spPr>
      </p:pic>
      <p:pic>
        <p:nvPicPr>
          <p:cNvPr id="7" name="Billede 6">
            <a:extLst>
              <a:ext uri="{FF2B5EF4-FFF2-40B4-BE49-F238E27FC236}">
                <a16:creationId xmlns:a16="http://schemas.microsoft.com/office/drawing/2014/main" id="{FB8647B6-02A7-4DE4-8199-6EF0653A49D2}"/>
              </a:ext>
            </a:extLst>
          </p:cNvPr>
          <p:cNvPicPr>
            <a:picLocks noChangeAspect="1"/>
          </p:cNvPicPr>
          <p:nvPr/>
        </p:nvPicPr>
        <p:blipFill>
          <a:blip r:embed="rId5"/>
          <a:stretch>
            <a:fillRect/>
          </a:stretch>
        </p:blipFill>
        <p:spPr>
          <a:xfrm>
            <a:off x="5425440" y="4551167"/>
            <a:ext cx="2404253" cy="267139"/>
          </a:xfrm>
          <a:prstGeom prst="rect">
            <a:avLst/>
          </a:prstGeom>
        </p:spPr>
      </p:pic>
      <p:pic>
        <p:nvPicPr>
          <p:cNvPr id="9" name="Billede 8">
            <a:extLst>
              <a:ext uri="{FF2B5EF4-FFF2-40B4-BE49-F238E27FC236}">
                <a16:creationId xmlns:a16="http://schemas.microsoft.com/office/drawing/2014/main" id="{1326390E-3DB1-4686-82E9-A4A108DDB6E5}"/>
              </a:ext>
            </a:extLst>
          </p:cNvPr>
          <p:cNvPicPr>
            <a:picLocks noChangeAspect="1"/>
          </p:cNvPicPr>
          <p:nvPr/>
        </p:nvPicPr>
        <p:blipFill>
          <a:blip r:embed="rId6"/>
          <a:stretch>
            <a:fillRect/>
          </a:stretch>
        </p:blipFill>
        <p:spPr>
          <a:xfrm>
            <a:off x="5425441" y="5455920"/>
            <a:ext cx="2335672" cy="318750"/>
          </a:xfrm>
          <a:prstGeom prst="rect">
            <a:avLst/>
          </a:prstGeom>
        </p:spPr>
      </p:pic>
      <p:grpSp>
        <p:nvGrpSpPr>
          <p:cNvPr id="6" name="Gruppe 5">
            <a:extLst>
              <a:ext uri="{FF2B5EF4-FFF2-40B4-BE49-F238E27FC236}">
                <a16:creationId xmlns:a16="http://schemas.microsoft.com/office/drawing/2014/main" id="{ABBB43A9-E388-44A6-B682-1AAC628EE476}"/>
              </a:ext>
            </a:extLst>
          </p:cNvPr>
          <p:cNvGrpSpPr/>
          <p:nvPr/>
        </p:nvGrpSpPr>
        <p:grpSpPr>
          <a:xfrm>
            <a:off x="778118" y="365125"/>
            <a:ext cx="10941706" cy="892551"/>
            <a:chOff x="778118" y="365125"/>
            <a:chExt cx="10941706" cy="892551"/>
          </a:xfrm>
        </p:grpSpPr>
        <p:grpSp>
          <p:nvGrpSpPr>
            <p:cNvPr id="8" name="Gruppe 7">
              <a:extLst>
                <a:ext uri="{FF2B5EF4-FFF2-40B4-BE49-F238E27FC236}">
                  <a16:creationId xmlns:a16="http://schemas.microsoft.com/office/drawing/2014/main" id="{95994B00-D9FF-47C1-A3A9-2EBF5AD4C2DC}"/>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3870B318-9E1F-4FCA-9792-DFD4A3C6267F}"/>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DB8556A4-6F63-45F1-8659-EB8380EB70F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041E6D06-673B-4D57-90B9-EB858E7B6AF6}"/>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I mediet (luften).</a:t>
              </a:r>
            </a:p>
          </p:txBody>
        </p:sp>
      </p:grpSp>
      <p:pic>
        <p:nvPicPr>
          <p:cNvPr id="13" name="Billede 12">
            <a:extLst>
              <a:ext uri="{FF2B5EF4-FFF2-40B4-BE49-F238E27FC236}">
                <a16:creationId xmlns:a16="http://schemas.microsoft.com/office/drawing/2014/main" id="{50CBE06A-AA71-42B9-8B7A-5914ABBD312C}"/>
              </a:ext>
            </a:extLst>
          </p:cNvPr>
          <p:cNvPicPr>
            <a:picLocks noChangeAspect="1"/>
          </p:cNvPicPr>
          <p:nvPr/>
        </p:nvPicPr>
        <p:blipFill>
          <a:blip r:embed="rId8"/>
          <a:stretch>
            <a:fillRect/>
          </a:stretch>
        </p:blipFill>
        <p:spPr>
          <a:xfrm>
            <a:off x="955750" y="4664868"/>
            <a:ext cx="2145205" cy="1121357"/>
          </a:xfrm>
          <a:prstGeom prst="rect">
            <a:avLst/>
          </a:prstGeom>
        </p:spPr>
      </p:pic>
      <p:sp>
        <p:nvSpPr>
          <p:cNvPr id="2" name="Pil: højre 1">
            <a:extLst>
              <a:ext uri="{FF2B5EF4-FFF2-40B4-BE49-F238E27FC236}">
                <a16:creationId xmlns:a16="http://schemas.microsoft.com/office/drawing/2014/main" id="{695BBA6B-EA79-4ADF-8A19-666A0C3EEA23}"/>
              </a:ext>
            </a:extLst>
          </p:cNvPr>
          <p:cNvSpPr/>
          <p:nvPr/>
        </p:nvSpPr>
        <p:spPr>
          <a:xfrm>
            <a:off x="3547689" y="5452163"/>
            <a:ext cx="542074" cy="23622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Tekstfelt 3">
            <a:extLst>
              <a:ext uri="{FF2B5EF4-FFF2-40B4-BE49-F238E27FC236}">
                <a16:creationId xmlns:a16="http://schemas.microsoft.com/office/drawing/2014/main" id="{8AB299ED-C0E5-4AB1-B2CA-21D2D8E641C1}"/>
              </a:ext>
            </a:extLst>
          </p:cNvPr>
          <p:cNvSpPr txBox="1"/>
          <p:nvPr/>
        </p:nvSpPr>
        <p:spPr>
          <a:xfrm>
            <a:off x="8290561" y="2968601"/>
            <a:ext cx="2472129" cy="246221"/>
          </a:xfrm>
          <a:prstGeom prst="rect">
            <a:avLst/>
          </a:prstGeom>
          <a:noFill/>
        </p:spPr>
        <p:txBody>
          <a:bodyPr wrap="square" rtlCol="0">
            <a:spAutoFit/>
          </a:bodyPr>
          <a:lstStyle/>
          <a:p>
            <a:r>
              <a:rPr lang="da-DK" sz="1000" dirty="0"/>
              <a:t>Signal i én højtaler med én intensitet</a:t>
            </a:r>
          </a:p>
        </p:txBody>
      </p:sp>
      <p:sp>
        <p:nvSpPr>
          <p:cNvPr id="14" name="Tekstfelt 13">
            <a:extLst>
              <a:ext uri="{FF2B5EF4-FFF2-40B4-BE49-F238E27FC236}">
                <a16:creationId xmlns:a16="http://schemas.microsoft.com/office/drawing/2014/main" id="{EAC49F11-1C96-4A52-BE5F-15BCED85A06B}"/>
              </a:ext>
            </a:extLst>
          </p:cNvPr>
          <p:cNvSpPr txBox="1"/>
          <p:nvPr/>
        </p:nvSpPr>
        <p:spPr>
          <a:xfrm>
            <a:off x="8290561" y="3664713"/>
            <a:ext cx="3489960" cy="400110"/>
          </a:xfrm>
          <a:prstGeom prst="rect">
            <a:avLst/>
          </a:prstGeom>
          <a:noFill/>
        </p:spPr>
        <p:txBody>
          <a:bodyPr wrap="square" rtlCol="0">
            <a:spAutoFit/>
          </a:bodyPr>
          <a:lstStyle/>
          <a:p>
            <a:r>
              <a:rPr lang="da-DK" sz="1000" dirty="0"/>
              <a:t>Samme signal i 2 højtalere, hver med samme intensitet som før.</a:t>
            </a:r>
          </a:p>
          <a:p>
            <a:r>
              <a:rPr lang="da-DK" sz="1000" dirty="0"/>
              <a:t>Opleves højere. </a:t>
            </a:r>
          </a:p>
        </p:txBody>
      </p:sp>
      <p:sp>
        <p:nvSpPr>
          <p:cNvPr id="15" name="Tekstfelt 14">
            <a:extLst>
              <a:ext uri="{FF2B5EF4-FFF2-40B4-BE49-F238E27FC236}">
                <a16:creationId xmlns:a16="http://schemas.microsoft.com/office/drawing/2014/main" id="{D1FA4300-785C-4C12-B3B6-8AC846FFDED6}"/>
              </a:ext>
            </a:extLst>
          </p:cNvPr>
          <p:cNvSpPr txBox="1"/>
          <p:nvPr/>
        </p:nvSpPr>
        <p:spPr>
          <a:xfrm>
            <a:off x="8305801" y="4464813"/>
            <a:ext cx="3489960" cy="400110"/>
          </a:xfrm>
          <a:prstGeom prst="rect">
            <a:avLst/>
          </a:prstGeom>
          <a:noFill/>
        </p:spPr>
        <p:txBody>
          <a:bodyPr wrap="square" rtlCol="0">
            <a:spAutoFit/>
          </a:bodyPr>
          <a:lstStyle/>
          <a:p>
            <a:r>
              <a:rPr lang="da-DK" sz="1000" dirty="0"/>
              <a:t>Modsat signal i 2 højtalere, hver med samme intensitet som før.</a:t>
            </a:r>
          </a:p>
          <a:p>
            <a:r>
              <a:rPr lang="da-DK" sz="1000" dirty="0"/>
              <a:t>Opleves lavere. Hvorfor forsvinder lyden ikke helt?</a:t>
            </a:r>
          </a:p>
        </p:txBody>
      </p:sp>
      <p:sp>
        <p:nvSpPr>
          <p:cNvPr id="16" name="Tekstfelt 15">
            <a:extLst>
              <a:ext uri="{FF2B5EF4-FFF2-40B4-BE49-F238E27FC236}">
                <a16:creationId xmlns:a16="http://schemas.microsoft.com/office/drawing/2014/main" id="{06DB2CFB-F68D-4456-BDC6-EC2085F0DC8F}"/>
              </a:ext>
            </a:extLst>
          </p:cNvPr>
          <p:cNvSpPr txBox="1"/>
          <p:nvPr/>
        </p:nvSpPr>
        <p:spPr>
          <a:xfrm>
            <a:off x="8290561" y="5264913"/>
            <a:ext cx="3489960" cy="861774"/>
          </a:xfrm>
          <a:prstGeom prst="rect">
            <a:avLst/>
          </a:prstGeom>
          <a:noFill/>
        </p:spPr>
        <p:txBody>
          <a:bodyPr wrap="square" rtlCol="0">
            <a:spAutoFit/>
          </a:bodyPr>
          <a:lstStyle/>
          <a:p>
            <a:r>
              <a:rPr lang="da-DK" sz="1000" dirty="0"/>
              <a:t>2 rene signaler i hver højtaler med 3Hz forskel, og samme intensitet.</a:t>
            </a:r>
          </a:p>
          <a:p>
            <a:endParaRPr lang="da-DK" sz="1000" dirty="0"/>
          </a:p>
          <a:p>
            <a:r>
              <a:rPr lang="da-DK" sz="1000" dirty="0"/>
              <a:t>Der opleves stødtoner, men det lyder lidt anderledes end hvor det var i selv signalet. </a:t>
            </a:r>
          </a:p>
        </p:txBody>
      </p:sp>
      <p:grpSp>
        <p:nvGrpSpPr>
          <p:cNvPr id="22" name="Gruppe 21">
            <a:extLst>
              <a:ext uri="{FF2B5EF4-FFF2-40B4-BE49-F238E27FC236}">
                <a16:creationId xmlns:a16="http://schemas.microsoft.com/office/drawing/2014/main" id="{DED84ECE-463D-43FE-9C13-3C12CFBF1CEC}"/>
              </a:ext>
            </a:extLst>
          </p:cNvPr>
          <p:cNvGrpSpPr/>
          <p:nvPr/>
        </p:nvGrpSpPr>
        <p:grpSpPr>
          <a:xfrm>
            <a:off x="4831127" y="2918082"/>
            <a:ext cx="282129" cy="510918"/>
            <a:chOff x="4792703" y="2914271"/>
            <a:chExt cx="282129" cy="510918"/>
          </a:xfrm>
        </p:grpSpPr>
        <p:pic>
          <p:nvPicPr>
            <p:cNvPr id="17" name="Grafik 16" descr="Diskenhed kontur">
              <a:extLst>
                <a:ext uri="{FF2B5EF4-FFF2-40B4-BE49-F238E27FC236}">
                  <a16:creationId xmlns:a16="http://schemas.microsoft.com/office/drawing/2014/main" id="{ECABF115-1805-4D89-AF80-3981A5EFF1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07943" y="2914271"/>
              <a:ext cx="266889" cy="266889"/>
            </a:xfrm>
            <a:prstGeom prst="rect">
              <a:avLst/>
            </a:prstGeom>
          </p:spPr>
        </p:pic>
        <p:pic>
          <p:nvPicPr>
            <p:cNvPr id="18" name="Grafik 17" descr="Slå lyden fra højttaleren kontur">
              <a:extLst>
                <a:ext uri="{FF2B5EF4-FFF2-40B4-BE49-F238E27FC236}">
                  <a16:creationId xmlns:a16="http://schemas.microsoft.com/office/drawing/2014/main" id="{64D14A51-E599-4D3A-8807-D6331FCC5C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92703" y="3158300"/>
              <a:ext cx="266889" cy="266889"/>
            </a:xfrm>
            <a:prstGeom prst="rect">
              <a:avLst/>
            </a:prstGeom>
          </p:spPr>
        </p:pic>
      </p:grpSp>
      <p:grpSp>
        <p:nvGrpSpPr>
          <p:cNvPr id="21" name="Gruppe 20">
            <a:extLst>
              <a:ext uri="{FF2B5EF4-FFF2-40B4-BE49-F238E27FC236}">
                <a16:creationId xmlns:a16="http://schemas.microsoft.com/office/drawing/2014/main" id="{B9BE1F32-927F-4C90-8C75-9B5F2269118E}"/>
              </a:ext>
            </a:extLst>
          </p:cNvPr>
          <p:cNvGrpSpPr/>
          <p:nvPr/>
        </p:nvGrpSpPr>
        <p:grpSpPr>
          <a:xfrm>
            <a:off x="4823507" y="3659095"/>
            <a:ext cx="274509" cy="509644"/>
            <a:chOff x="4823507" y="3659095"/>
            <a:chExt cx="274509" cy="509644"/>
          </a:xfrm>
        </p:grpSpPr>
        <p:pic>
          <p:nvPicPr>
            <p:cNvPr id="19" name="Grafik 18" descr="Diskenhed kontur">
              <a:extLst>
                <a:ext uri="{FF2B5EF4-FFF2-40B4-BE49-F238E27FC236}">
                  <a16:creationId xmlns:a16="http://schemas.microsoft.com/office/drawing/2014/main" id="{7FBB2BE4-E79D-4275-A2B9-0BCCB0A4FA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3507" y="3659095"/>
              <a:ext cx="266889" cy="266889"/>
            </a:xfrm>
            <a:prstGeom prst="rect">
              <a:avLst/>
            </a:prstGeom>
          </p:spPr>
        </p:pic>
        <p:pic>
          <p:nvPicPr>
            <p:cNvPr id="20" name="Grafik 19" descr="Diskenhed kontur">
              <a:extLst>
                <a:ext uri="{FF2B5EF4-FFF2-40B4-BE49-F238E27FC236}">
                  <a16:creationId xmlns:a16="http://schemas.microsoft.com/office/drawing/2014/main" id="{F58DA7C1-0D98-4EE5-A14C-F261716947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1127" y="3901850"/>
              <a:ext cx="266889" cy="266889"/>
            </a:xfrm>
            <a:prstGeom prst="rect">
              <a:avLst/>
            </a:prstGeom>
          </p:spPr>
        </p:pic>
      </p:grpSp>
      <p:grpSp>
        <p:nvGrpSpPr>
          <p:cNvPr id="23" name="Gruppe 22">
            <a:extLst>
              <a:ext uri="{FF2B5EF4-FFF2-40B4-BE49-F238E27FC236}">
                <a16:creationId xmlns:a16="http://schemas.microsoft.com/office/drawing/2014/main" id="{20C297FE-818E-487F-A8FE-86FBF82FF9D6}"/>
              </a:ext>
            </a:extLst>
          </p:cNvPr>
          <p:cNvGrpSpPr/>
          <p:nvPr/>
        </p:nvGrpSpPr>
        <p:grpSpPr>
          <a:xfrm>
            <a:off x="4810242" y="4429914"/>
            <a:ext cx="274509" cy="509644"/>
            <a:chOff x="4823507" y="3659095"/>
            <a:chExt cx="274509" cy="509644"/>
          </a:xfrm>
        </p:grpSpPr>
        <p:pic>
          <p:nvPicPr>
            <p:cNvPr id="24" name="Grafik 23" descr="Diskenhed kontur">
              <a:extLst>
                <a:ext uri="{FF2B5EF4-FFF2-40B4-BE49-F238E27FC236}">
                  <a16:creationId xmlns:a16="http://schemas.microsoft.com/office/drawing/2014/main" id="{C273EB9E-F868-4F3D-9183-3CA27C4BDC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3507" y="3659095"/>
              <a:ext cx="266889" cy="266889"/>
            </a:xfrm>
            <a:prstGeom prst="rect">
              <a:avLst/>
            </a:prstGeom>
          </p:spPr>
        </p:pic>
        <p:pic>
          <p:nvPicPr>
            <p:cNvPr id="25" name="Grafik 24" descr="Diskenhed kontur">
              <a:extLst>
                <a:ext uri="{FF2B5EF4-FFF2-40B4-BE49-F238E27FC236}">
                  <a16:creationId xmlns:a16="http://schemas.microsoft.com/office/drawing/2014/main" id="{F8BD6B0C-4675-4E08-BDF8-CA41B7DBD6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1127" y="3901850"/>
              <a:ext cx="266889" cy="266889"/>
            </a:xfrm>
            <a:prstGeom prst="rect">
              <a:avLst/>
            </a:prstGeom>
          </p:spPr>
        </p:pic>
      </p:grpSp>
      <p:grpSp>
        <p:nvGrpSpPr>
          <p:cNvPr id="26" name="Gruppe 25">
            <a:extLst>
              <a:ext uri="{FF2B5EF4-FFF2-40B4-BE49-F238E27FC236}">
                <a16:creationId xmlns:a16="http://schemas.microsoft.com/office/drawing/2014/main" id="{D05CD309-660B-4515-B069-E630EA2C3395}"/>
              </a:ext>
            </a:extLst>
          </p:cNvPr>
          <p:cNvGrpSpPr/>
          <p:nvPr/>
        </p:nvGrpSpPr>
        <p:grpSpPr>
          <a:xfrm>
            <a:off x="4810242" y="5303479"/>
            <a:ext cx="274509" cy="735115"/>
            <a:chOff x="4823507" y="3659095"/>
            <a:chExt cx="274509" cy="735115"/>
          </a:xfrm>
        </p:grpSpPr>
        <p:pic>
          <p:nvPicPr>
            <p:cNvPr id="27" name="Grafik 26" descr="Diskenhed kontur">
              <a:extLst>
                <a:ext uri="{FF2B5EF4-FFF2-40B4-BE49-F238E27FC236}">
                  <a16:creationId xmlns:a16="http://schemas.microsoft.com/office/drawing/2014/main" id="{A36D69A4-B1A7-42FA-930A-AD214BA969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3507" y="3659095"/>
              <a:ext cx="266889" cy="266889"/>
            </a:xfrm>
            <a:prstGeom prst="rect">
              <a:avLst/>
            </a:prstGeom>
          </p:spPr>
        </p:pic>
        <p:pic>
          <p:nvPicPr>
            <p:cNvPr id="28" name="Grafik 27" descr="Diskenhed kontur">
              <a:extLst>
                <a:ext uri="{FF2B5EF4-FFF2-40B4-BE49-F238E27FC236}">
                  <a16:creationId xmlns:a16="http://schemas.microsoft.com/office/drawing/2014/main" id="{A0CBD419-B215-4FD6-AD55-71E28EC54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1127" y="4127321"/>
              <a:ext cx="266889" cy="266889"/>
            </a:xfrm>
            <a:prstGeom prst="rect">
              <a:avLst/>
            </a:prstGeom>
          </p:spPr>
        </p:pic>
      </p:grpSp>
    </p:spTree>
    <p:extLst>
      <p:ext uri="{BB962C8B-B14F-4D97-AF65-F5344CB8AC3E}">
        <p14:creationId xmlns:p14="http://schemas.microsoft.com/office/powerpoint/2010/main" val="263311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B64FECEC-912D-48A6-A6A1-AE9576710BDB}"/>
              </a:ext>
            </a:extLst>
          </p:cNvPr>
          <p:cNvPicPr>
            <a:picLocks noChangeAspect="1"/>
          </p:cNvPicPr>
          <p:nvPr/>
        </p:nvPicPr>
        <p:blipFill>
          <a:blip r:embed="rId4"/>
          <a:stretch>
            <a:fillRect/>
          </a:stretch>
        </p:blipFill>
        <p:spPr>
          <a:xfrm>
            <a:off x="1225288" y="1933499"/>
            <a:ext cx="5528272" cy="2694685"/>
          </a:xfrm>
          <a:prstGeom prst="rect">
            <a:avLst/>
          </a:prstGeom>
        </p:spPr>
      </p:pic>
      <p:pic>
        <p:nvPicPr>
          <p:cNvPr id="4" name="Billede 3">
            <a:hlinkClick r:id="rId5"/>
            <a:extLst>
              <a:ext uri="{FF2B5EF4-FFF2-40B4-BE49-F238E27FC236}">
                <a16:creationId xmlns:a16="http://schemas.microsoft.com/office/drawing/2014/main" id="{5981B7CC-D4D5-4FFA-9B0E-AD0004C32329}"/>
              </a:ext>
            </a:extLst>
          </p:cNvPr>
          <p:cNvPicPr>
            <a:picLocks noChangeAspect="1"/>
          </p:cNvPicPr>
          <p:nvPr/>
        </p:nvPicPr>
        <p:blipFill>
          <a:blip r:embed="rId6"/>
          <a:stretch>
            <a:fillRect/>
          </a:stretch>
        </p:blipFill>
        <p:spPr>
          <a:xfrm>
            <a:off x="5663292" y="3280841"/>
            <a:ext cx="5383576" cy="2709122"/>
          </a:xfrm>
          <a:prstGeom prst="rect">
            <a:avLst/>
          </a:prstGeom>
        </p:spPr>
      </p:pic>
      <p:grpSp>
        <p:nvGrpSpPr>
          <p:cNvPr id="5" name="Gruppe 4">
            <a:extLst>
              <a:ext uri="{FF2B5EF4-FFF2-40B4-BE49-F238E27FC236}">
                <a16:creationId xmlns:a16="http://schemas.microsoft.com/office/drawing/2014/main" id="{1BC92279-60AC-4AC9-9895-893EBF61E2B3}"/>
              </a:ext>
            </a:extLst>
          </p:cNvPr>
          <p:cNvGrpSpPr/>
          <p:nvPr/>
        </p:nvGrpSpPr>
        <p:grpSpPr>
          <a:xfrm>
            <a:off x="778118" y="365125"/>
            <a:ext cx="10941706" cy="892551"/>
            <a:chOff x="778118" y="365125"/>
            <a:chExt cx="10941706" cy="892551"/>
          </a:xfrm>
        </p:grpSpPr>
        <p:grpSp>
          <p:nvGrpSpPr>
            <p:cNvPr id="6" name="Gruppe 5">
              <a:extLst>
                <a:ext uri="{FF2B5EF4-FFF2-40B4-BE49-F238E27FC236}">
                  <a16:creationId xmlns:a16="http://schemas.microsoft.com/office/drawing/2014/main" id="{236805F6-7A25-4FD2-8B57-DF6592124232}"/>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0F56F7FA-B782-43CF-8769-7994B644AF43}"/>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5863ED76-C45F-48AD-8778-455E8D85A72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805C445D-1EE7-4094-AAE7-D563BDF49521}"/>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Teori. Mulige opgaver.</a:t>
              </a:r>
            </a:p>
          </p:txBody>
        </p:sp>
      </p:grpSp>
    </p:spTree>
    <p:extLst>
      <p:ext uri="{BB962C8B-B14F-4D97-AF65-F5344CB8AC3E}">
        <p14:creationId xmlns:p14="http://schemas.microsoft.com/office/powerpoint/2010/main" val="137666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33D633E6-8836-4283-ACCF-7594514D7437}"/>
              </a:ext>
            </a:extLst>
          </p:cNvPr>
          <p:cNvPicPr>
            <a:picLocks noChangeAspect="1"/>
          </p:cNvPicPr>
          <p:nvPr/>
        </p:nvPicPr>
        <p:blipFill>
          <a:blip r:embed="rId4"/>
          <a:stretch>
            <a:fillRect/>
          </a:stretch>
        </p:blipFill>
        <p:spPr>
          <a:xfrm>
            <a:off x="2833780" y="1818354"/>
            <a:ext cx="6112100" cy="4204830"/>
          </a:xfrm>
          <a:prstGeom prst="rect">
            <a:avLst/>
          </a:prstGeom>
        </p:spPr>
      </p:pic>
      <p:grpSp>
        <p:nvGrpSpPr>
          <p:cNvPr id="7" name="Gruppe 6">
            <a:extLst>
              <a:ext uri="{FF2B5EF4-FFF2-40B4-BE49-F238E27FC236}">
                <a16:creationId xmlns:a16="http://schemas.microsoft.com/office/drawing/2014/main" id="{99D22D98-7B9A-4207-A3D1-C3C6B40705FE}"/>
              </a:ext>
            </a:extLst>
          </p:cNvPr>
          <p:cNvGrpSpPr/>
          <p:nvPr/>
        </p:nvGrpSpPr>
        <p:grpSpPr>
          <a:xfrm>
            <a:off x="778118" y="365125"/>
            <a:ext cx="10941706" cy="892551"/>
            <a:chOff x="778118" y="365125"/>
            <a:chExt cx="10941706" cy="892551"/>
          </a:xfrm>
        </p:grpSpPr>
        <p:grpSp>
          <p:nvGrpSpPr>
            <p:cNvPr id="9" name="Gruppe 8">
              <a:extLst>
                <a:ext uri="{FF2B5EF4-FFF2-40B4-BE49-F238E27FC236}">
                  <a16:creationId xmlns:a16="http://schemas.microsoft.com/office/drawing/2014/main" id="{E06E2E4F-CE93-42CE-82A7-316A80A1EE20}"/>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859D946A-E524-45D4-91F7-604B3CE96218}"/>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B6C54DE2-00DE-46A1-8F89-10AFCFB4864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6B402C2A-199F-4548-896A-AA490CCC590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Interferens. En anden måde at vise stødtoner.</a:t>
              </a:r>
            </a:p>
          </p:txBody>
        </p:sp>
      </p:grpSp>
    </p:spTree>
    <p:extLst>
      <p:ext uri="{BB962C8B-B14F-4D97-AF65-F5344CB8AC3E}">
        <p14:creationId xmlns:p14="http://schemas.microsoft.com/office/powerpoint/2010/main" val="80641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0E785508-56F5-45A9-B4D7-76329FFA5B43}"/>
              </a:ext>
            </a:extLst>
          </p:cNvPr>
          <p:cNvPicPr>
            <a:picLocks noChangeAspect="1"/>
          </p:cNvPicPr>
          <p:nvPr/>
        </p:nvPicPr>
        <p:blipFill>
          <a:blip r:embed="rId4"/>
          <a:stretch>
            <a:fillRect/>
          </a:stretch>
        </p:blipFill>
        <p:spPr>
          <a:xfrm>
            <a:off x="6096000" y="4321763"/>
            <a:ext cx="4488523" cy="1629839"/>
          </a:xfrm>
          <a:prstGeom prst="rect">
            <a:avLst/>
          </a:prstGeom>
        </p:spPr>
      </p:pic>
      <p:pic>
        <p:nvPicPr>
          <p:cNvPr id="7" name="Billede 6">
            <a:hlinkClick r:id="rId5"/>
            <a:extLst>
              <a:ext uri="{FF2B5EF4-FFF2-40B4-BE49-F238E27FC236}">
                <a16:creationId xmlns:a16="http://schemas.microsoft.com/office/drawing/2014/main" id="{030BA62F-5E13-4DED-A04D-B9F629523987}"/>
              </a:ext>
            </a:extLst>
          </p:cNvPr>
          <p:cNvPicPr>
            <a:picLocks noChangeAspect="1"/>
          </p:cNvPicPr>
          <p:nvPr/>
        </p:nvPicPr>
        <p:blipFill>
          <a:blip r:embed="rId6"/>
          <a:stretch>
            <a:fillRect/>
          </a:stretch>
        </p:blipFill>
        <p:spPr>
          <a:xfrm>
            <a:off x="1225823" y="4320997"/>
            <a:ext cx="3436963" cy="1630605"/>
          </a:xfrm>
          <a:prstGeom prst="rect">
            <a:avLst/>
          </a:prstGeom>
        </p:spPr>
      </p:pic>
      <p:grpSp>
        <p:nvGrpSpPr>
          <p:cNvPr id="6" name="Gruppe 5">
            <a:extLst>
              <a:ext uri="{FF2B5EF4-FFF2-40B4-BE49-F238E27FC236}">
                <a16:creationId xmlns:a16="http://schemas.microsoft.com/office/drawing/2014/main" id="{A5A2C223-6533-4031-BD86-28293C4A246D}"/>
              </a:ext>
            </a:extLst>
          </p:cNvPr>
          <p:cNvGrpSpPr/>
          <p:nvPr/>
        </p:nvGrpSpPr>
        <p:grpSpPr>
          <a:xfrm>
            <a:off x="778118" y="365125"/>
            <a:ext cx="10941706" cy="892551"/>
            <a:chOff x="778118" y="365125"/>
            <a:chExt cx="10941706" cy="892551"/>
          </a:xfrm>
        </p:grpSpPr>
        <p:grpSp>
          <p:nvGrpSpPr>
            <p:cNvPr id="8" name="Gruppe 7">
              <a:extLst>
                <a:ext uri="{FF2B5EF4-FFF2-40B4-BE49-F238E27FC236}">
                  <a16:creationId xmlns:a16="http://schemas.microsoft.com/office/drawing/2014/main" id="{8AE14A7A-FCC5-4F8B-9A53-4753B8E725BF}"/>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3718F503-FB7C-4835-9B94-2C1D7F2B46C8}"/>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5842A40F-9ACD-4CCF-92C0-73E7E3C3B60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C09637E6-3152-402A-BB63-32E63574B1AF}"/>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err="1"/>
                <a:t>Partialtoner</a:t>
              </a:r>
              <a:r>
                <a:rPr lang="da-DK" sz="2400" dirty="0"/>
                <a:t> -&gt; </a:t>
              </a:r>
              <a:r>
                <a:rPr lang="da-DK" sz="2400" dirty="0" err="1"/>
                <a:t>Fourier</a:t>
              </a:r>
              <a:r>
                <a:rPr lang="da-DK" sz="2400" dirty="0"/>
                <a:t> serier.</a:t>
              </a:r>
            </a:p>
          </p:txBody>
        </p:sp>
      </p:grpSp>
      <p:pic>
        <p:nvPicPr>
          <p:cNvPr id="2050" name="Billede 2">
            <a:extLst>
              <a:ext uri="{FF2B5EF4-FFF2-40B4-BE49-F238E27FC236}">
                <a16:creationId xmlns:a16="http://schemas.microsoft.com/office/drawing/2014/main" id="{F5F7EC51-4F25-4BA9-BF9C-FB67632348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953895"/>
            <a:ext cx="3151695" cy="186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Billede 3">
            <a:extLst>
              <a:ext uri="{FF2B5EF4-FFF2-40B4-BE49-F238E27FC236}">
                <a16:creationId xmlns:a16="http://schemas.microsoft.com/office/drawing/2014/main" id="{59A60E21-1542-4795-AE5F-29F6712127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6336" y="1953895"/>
            <a:ext cx="2757379" cy="209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10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15E0DB02-9742-486B-B995-2954DFBDFB1D}"/>
              </a:ext>
            </a:extLst>
          </p:cNvPr>
          <p:cNvGrpSpPr/>
          <p:nvPr/>
        </p:nvGrpSpPr>
        <p:grpSpPr>
          <a:xfrm>
            <a:off x="10313849" y="365125"/>
            <a:ext cx="1405975" cy="880659"/>
            <a:chOff x="10313849" y="365125"/>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3BBE63EE-B8C7-4A5A-8DA4-01C938D93A5F}"/>
                </a:ext>
              </a:extLst>
            </p:cNvPr>
            <p:cNvPicPr>
              <a:picLocks noChangeAspect="1"/>
            </p:cNvPicPr>
            <p:nvPr/>
          </p:nvPicPr>
          <p:blipFill>
            <a:blip r:embed="rId3"/>
            <a:stretch>
              <a:fillRect/>
            </a:stretch>
          </p:blipFill>
          <p:spPr>
            <a:xfrm>
              <a:off x="10373913" y="584300"/>
              <a:ext cx="1345911" cy="661484"/>
            </a:xfrm>
            <a:prstGeom prst="rect">
              <a:avLst/>
            </a:prstGeom>
          </p:spPr>
        </p:pic>
        <p:sp>
          <p:nvSpPr>
            <p:cNvPr id="6" name="Tekstfelt 5">
              <a:extLst>
                <a:ext uri="{FF2B5EF4-FFF2-40B4-BE49-F238E27FC236}">
                  <a16:creationId xmlns:a16="http://schemas.microsoft.com/office/drawing/2014/main" id="{81F5E268-D929-4F97-83EB-7C5B307CC72F}"/>
                </a:ext>
              </a:extLst>
            </p:cNvPr>
            <p:cNvSpPr txBox="1"/>
            <p:nvPr/>
          </p:nvSpPr>
          <p:spPr>
            <a:xfrm>
              <a:off x="10313849" y="365125"/>
              <a:ext cx="1251752" cy="246221"/>
            </a:xfrm>
            <a:prstGeom prst="rect">
              <a:avLst/>
            </a:prstGeom>
            <a:noFill/>
          </p:spPr>
          <p:txBody>
            <a:bodyPr wrap="square" rtlCol="0">
              <a:spAutoFit/>
            </a:bodyPr>
            <a:lstStyle/>
            <a:p>
              <a:r>
                <a:rPr lang="da-DK" sz="1000"/>
                <a:t>Projekt støttet af:</a:t>
              </a:r>
            </a:p>
          </p:txBody>
        </p:sp>
      </p:grpSp>
      <p:pic>
        <p:nvPicPr>
          <p:cNvPr id="1026" name="7FC98558-2450-452C-B772-0BBDAF94FBD4">
            <a:extLst>
              <a:ext uri="{FF2B5EF4-FFF2-40B4-BE49-F238E27FC236}">
                <a16:creationId xmlns:a16="http://schemas.microsoft.com/office/drawing/2014/main" id="{4DF9C51D-2394-4EB2-8E38-D52F1DE80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118" y="2273938"/>
            <a:ext cx="4417996" cy="331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uppe 7">
            <a:extLst>
              <a:ext uri="{FF2B5EF4-FFF2-40B4-BE49-F238E27FC236}">
                <a16:creationId xmlns:a16="http://schemas.microsoft.com/office/drawing/2014/main" id="{9E33D6ED-A944-4A79-A536-810B71F5572A}"/>
              </a:ext>
            </a:extLst>
          </p:cNvPr>
          <p:cNvGrpSpPr/>
          <p:nvPr/>
        </p:nvGrpSpPr>
        <p:grpSpPr>
          <a:xfrm>
            <a:off x="778118" y="365125"/>
            <a:ext cx="10941706" cy="892551"/>
            <a:chOff x="778118" y="365125"/>
            <a:chExt cx="10941706" cy="892551"/>
          </a:xfrm>
        </p:grpSpPr>
        <p:grpSp>
          <p:nvGrpSpPr>
            <p:cNvPr id="9" name="Gruppe 8">
              <a:extLst>
                <a:ext uri="{FF2B5EF4-FFF2-40B4-BE49-F238E27FC236}">
                  <a16:creationId xmlns:a16="http://schemas.microsoft.com/office/drawing/2014/main" id="{B92A24C3-EFC2-44F1-BECE-0D0576481E8A}"/>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3B5151FD-EC5B-45B6-B0EE-E89CED166764}"/>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FF417F10-E3FA-4915-BCD8-423BC206A8EE}"/>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6F4D58C4-22D3-482D-AA74-4BE994FE34FE}"/>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a:t>Intro – </a:t>
              </a:r>
              <a:r>
                <a:rPr lang="da-DK" sz="2400" err="1"/>
                <a:t>setup</a:t>
              </a:r>
              <a:endParaRPr lang="da-DK" sz="2400"/>
            </a:p>
          </p:txBody>
        </p:sp>
      </p:grpSp>
      <p:pic>
        <p:nvPicPr>
          <p:cNvPr id="1027" name="C0265820-2F49-42DA-A13F-6634BEE441D8">
            <a:extLst>
              <a:ext uri="{FF2B5EF4-FFF2-40B4-BE49-F238E27FC236}">
                <a16:creationId xmlns:a16="http://schemas.microsoft.com/office/drawing/2014/main" id="{6DE7E9EB-3C50-46CD-A22A-505036F2F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367" y="2280271"/>
            <a:ext cx="2485122" cy="331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kstfelt 6">
            <a:extLst>
              <a:ext uri="{FF2B5EF4-FFF2-40B4-BE49-F238E27FC236}">
                <a16:creationId xmlns:a16="http://schemas.microsoft.com/office/drawing/2014/main" id="{47C0DF57-0919-41E2-B974-6D69B5936B27}"/>
              </a:ext>
            </a:extLst>
          </p:cNvPr>
          <p:cNvSpPr txBox="1"/>
          <p:nvPr/>
        </p:nvSpPr>
        <p:spPr>
          <a:xfrm>
            <a:off x="10499482" y="3642580"/>
            <a:ext cx="1242324" cy="923330"/>
          </a:xfrm>
          <a:prstGeom prst="rect">
            <a:avLst/>
          </a:prstGeom>
          <a:noFill/>
        </p:spPr>
        <p:txBody>
          <a:bodyPr wrap="square" rtlCol="0">
            <a:spAutoFit/>
          </a:bodyPr>
          <a:lstStyle/>
          <a:p>
            <a:r>
              <a:rPr lang="da-DK"/>
              <a:t>2 Højtalere</a:t>
            </a:r>
          </a:p>
          <a:p>
            <a:r>
              <a:rPr lang="da-DK"/>
              <a:t>som kan flyttes.</a:t>
            </a:r>
          </a:p>
        </p:txBody>
      </p:sp>
      <p:sp>
        <p:nvSpPr>
          <p:cNvPr id="13" name="Plustegn 12">
            <a:extLst>
              <a:ext uri="{FF2B5EF4-FFF2-40B4-BE49-F238E27FC236}">
                <a16:creationId xmlns:a16="http://schemas.microsoft.com/office/drawing/2014/main" id="{2C7C07AD-DA19-4875-8C05-57C49F4C2D99}"/>
              </a:ext>
            </a:extLst>
          </p:cNvPr>
          <p:cNvSpPr/>
          <p:nvPr/>
        </p:nvSpPr>
        <p:spPr>
          <a:xfrm>
            <a:off x="9396457" y="3365581"/>
            <a:ext cx="895350" cy="89535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kstfelt 15">
            <a:extLst>
              <a:ext uri="{FF2B5EF4-FFF2-40B4-BE49-F238E27FC236}">
                <a16:creationId xmlns:a16="http://schemas.microsoft.com/office/drawing/2014/main" id="{69C3BA22-66C7-4D34-BD89-A25B1F4026F8}"/>
              </a:ext>
            </a:extLst>
          </p:cNvPr>
          <p:cNvSpPr txBox="1"/>
          <p:nvPr/>
        </p:nvSpPr>
        <p:spPr>
          <a:xfrm>
            <a:off x="5630356" y="3642580"/>
            <a:ext cx="681716" cy="369332"/>
          </a:xfrm>
          <a:prstGeom prst="rect">
            <a:avLst/>
          </a:prstGeom>
          <a:noFill/>
        </p:spPr>
        <p:txBody>
          <a:bodyPr wrap="square" rtlCol="0">
            <a:spAutoFit/>
          </a:bodyPr>
          <a:lstStyle/>
          <a:p>
            <a:r>
              <a:rPr lang="da-DK"/>
              <a:t>Eller</a:t>
            </a:r>
          </a:p>
        </p:txBody>
      </p:sp>
      <p:pic>
        <p:nvPicPr>
          <p:cNvPr id="17" name="Grafik 16" descr="Højttalere kontur">
            <a:extLst>
              <a:ext uri="{FF2B5EF4-FFF2-40B4-BE49-F238E27FC236}">
                <a16:creationId xmlns:a16="http://schemas.microsoft.com/office/drawing/2014/main" id="{816A9933-D937-4F0F-9B09-60B41AED41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99482" y="2728180"/>
            <a:ext cx="914400" cy="914400"/>
          </a:xfrm>
          <a:prstGeom prst="rect">
            <a:avLst/>
          </a:prstGeom>
        </p:spPr>
      </p:pic>
    </p:spTree>
    <p:extLst>
      <p:ext uri="{BB962C8B-B14F-4D97-AF65-F5344CB8AC3E}">
        <p14:creationId xmlns:p14="http://schemas.microsoft.com/office/powerpoint/2010/main" val="420964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95895F82-18E5-4ED6-9701-68DE08E97AC0}"/>
              </a:ext>
            </a:extLst>
          </p:cNvPr>
          <p:cNvGrpSpPr/>
          <p:nvPr/>
        </p:nvGrpSpPr>
        <p:grpSpPr>
          <a:xfrm>
            <a:off x="778118" y="365125"/>
            <a:ext cx="10941706" cy="892551"/>
            <a:chOff x="778118" y="365125"/>
            <a:chExt cx="10941706" cy="892551"/>
          </a:xfrm>
        </p:grpSpPr>
        <p:grpSp>
          <p:nvGrpSpPr>
            <p:cNvPr id="6" name="Gruppe 5">
              <a:extLst>
                <a:ext uri="{FF2B5EF4-FFF2-40B4-BE49-F238E27FC236}">
                  <a16:creationId xmlns:a16="http://schemas.microsoft.com/office/drawing/2014/main" id="{709C0177-0976-43F2-A6A5-8D4BDC22A45A}"/>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6AA8007D-AB77-49C9-A0D6-C7739A2D7481}"/>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85440AFE-FD94-4637-A9BF-BE8699DCD1E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48A97493-EAB8-4C6C-A93F-2F56CA06569D}"/>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err="1"/>
                <a:t>Fourier</a:t>
              </a:r>
              <a:r>
                <a:rPr lang="da-DK" sz="2400" dirty="0"/>
                <a:t> analyse.</a:t>
              </a:r>
            </a:p>
          </p:txBody>
        </p:sp>
      </p:grpSp>
      <p:pic>
        <p:nvPicPr>
          <p:cNvPr id="10" name="Billede 9">
            <a:hlinkClick r:id="rId4"/>
            <a:extLst>
              <a:ext uri="{FF2B5EF4-FFF2-40B4-BE49-F238E27FC236}">
                <a16:creationId xmlns:a16="http://schemas.microsoft.com/office/drawing/2014/main" id="{4587FDF3-A048-4A4E-B52C-AC2A89EDC319}"/>
              </a:ext>
            </a:extLst>
          </p:cNvPr>
          <p:cNvPicPr>
            <a:picLocks noChangeAspect="1"/>
          </p:cNvPicPr>
          <p:nvPr/>
        </p:nvPicPr>
        <p:blipFill>
          <a:blip r:embed="rId5"/>
          <a:stretch>
            <a:fillRect/>
          </a:stretch>
        </p:blipFill>
        <p:spPr>
          <a:xfrm>
            <a:off x="3140113" y="1940323"/>
            <a:ext cx="5911774" cy="3942776"/>
          </a:xfrm>
          <a:prstGeom prst="rect">
            <a:avLst/>
          </a:prstGeom>
        </p:spPr>
      </p:pic>
    </p:spTree>
    <p:extLst>
      <p:ext uri="{BB962C8B-B14F-4D97-AF65-F5344CB8AC3E}">
        <p14:creationId xmlns:p14="http://schemas.microsoft.com/office/powerpoint/2010/main" val="114091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95895F82-18E5-4ED6-9701-68DE08E97AC0}"/>
              </a:ext>
            </a:extLst>
          </p:cNvPr>
          <p:cNvGrpSpPr/>
          <p:nvPr/>
        </p:nvGrpSpPr>
        <p:grpSpPr>
          <a:xfrm>
            <a:off x="778118" y="365125"/>
            <a:ext cx="10941706" cy="892551"/>
            <a:chOff x="778118" y="365125"/>
            <a:chExt cx="10941706" cy="892551"/>
          </a:xfrm>
        </p:grpSpPr>
        <p:grpSp>
          <p:nvGrpSpPr>
            <p:cNvPr id="6" name="Gruppe 5">
              <a:extLst>
                <a:ext uri="{FF2B5EF4-FFF2-40B4-BE49-F238E27FC236}">
                  <a16:creationId xmlns:a16="http://schemas.microsoft.com/office/drawing/2014/main" id="{709C0177-0976-43F2-A6A5-8D4BDC22A45A}"/>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6AA8007D-AB77-49C9-A0D6-C7739A2D7481}"/>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85440AFE-FD94-4637-A9BF-BE8699DCD1E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48A97493-EAB8-4C6C-A93F-2F56CA06569D}"/>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err="1"/>
                <a:t>Fourier</a:t>
              </a:r>
              <a:r>
                <a:rPr lang="da-DK" sz="2400" dirty="0"/>
                <a:t> analyse. Mulige opgaver.</a:t>
              </a:r>
            </a:p>
          </p:txBody>
        </p:sp>
      </p:grpSp>
      <p:pic>
        <p:nvPicPr>
          <p:cNvPr id="15" name="Billede 14">
            <a:extLst>
              <a:ext uri="{FF2B5EF4-FFF2-40B4-BE49-F238E27FC236}">
                <a16:creationId xmlns:a16="http://schemas.microsoft.com/office/drawing/2014/main" id="{3AEA485C-59E9-4FC6-859A-E1DBB120ED48}"/>
              </a:ext>
            </a:extLst>
          </p:cNvPr>
          <p:cNvPicPr>
            <a:picLocks noChangeAspect="1"/>
          </p:cNvPicPr>
          <p:nvPr/>
        </p:nvPicPr>
        <p:blipFill>
          <a:blip r:embed="rId4"/>
          <a:stretch>
            <a:fillRect/>
          </a:stretch>
        </p:blipFill>
        <p:spPr>
          <a:xfrm>
            <a:off x="3838230" y="1954528"/>
            <a:ext cx="1940785" cy="972002"/>
          </a:xfrm>
          <a:prstGeom prst="rect">
            <a:avLst/>
          </a:prstGeom>
        </p:spPr>
      </p:pic>
      <p:pic>
        <p:nvPicPr>
          <p:cNvPr id="17" name="Billede 16">
            <a:extLst>
              <a:ext uri="{FF2B5EF4-FFF2-40B4-BE49-F238E27FC236}">
                <a16:creationId xmlns:a16="http://schemas.microsoft.com/office/drawing/2014/main" id="{3011866E-4920-47EC-87A5-23536AD73B44}"/>
              </a:ext>
            </a:extLst>
          </p:cNvPr>
          <p:cNvPicPr>
            <a:picLocks noChangeAspect="1"/>
          </p:cNvPicPr>
          <p:nvPr/>
        </p:nvPicPr>
        <p:blipFill>
          <a:blip r:embed="rId5"/>
          <a:stretch>
            <a:fillRect/>
          </a:stretch>
        </p:blipFill>
        <p:spPr>
          <a:xfrm>
            <a:off x="7404316" y="2536644"/>
            <a:ext cx="1843379" cy="1003690"/>
          </a:xfrm>
          <a:prstGeom prst="rect">
            <a:avLst/>
          </a:prstGeom>
        </p:spPr>
      </p:pic>
      <p:pic>
        <p:nvPicPr>
          <p:cNvPr id="19" name="Billede 18">
            <a:extLst>
              <a:ext uri="{FF2B5EF4-FFF2-40B4-BE49-F238E27FC236}">
                <a16:creationId xmlns:a16="http://schemas.microsoft.com/office/drawing/2014/main" id="{357ECBB5-677B-4A03-85B9-DDD85794FD4B}"/>
              </a:ext>
            </a:extLst>
          </p:cNvPr>
          <p:cNvPicPr>
            <a:picLocks noChangeAspect="1"/>
          </p:cNvPicPr>
          <p:nvPr/>
        </p:nvPicPr>
        <p:blipFill>
          <a:blip r:embed="rId6"/>
          <a:stretch>
            <a:fillRect/>
          </a:stretch>
        </p:blipFill>
        <p:spPr>
          <a:xfrm>
            <a:off x="9580698" y="2536644"/>
            <a:ext cx="2035003" cy="1915297"/>
          </a:xfrm>
          <a:prstGeom prst="rect">
            <a:avLst/>
          </a:prstGeom>
        </p:spPr>
      </p:pic>
      <p:pic>
        <p:nvPicPr>
          <p:cNvPr id="13" name="Billede 12">
            <a:hlinkClick r:id="rId7"/>
            <a:extLst>
              <a:ext uri="{FF2B5EF4-FFF2-40B4-BE49-F238E27FC236}">
                <a16:creationId xmlns:a16="http://schemas.microsoft.com/office/drawing/2014/main" id="{8592C5AF-4410-49C7-9E9C-8C313E512539}"/>
              </a:ext>
            </a:extLst>
          </p:cNvPr>
          <p:cNvPicPr>
            <a:picLocks noChangeAspect="1"/>
          </p:cNvPicPr>
          <p:nvPr/>
        </p:nvPicPr>
        <p:blipFill>
          <a:blip r:embed="rId8"/>
          <a:stretch>
            <a:fillRect/>
          </a:stretch>
        </p:blipFill>
        <p:spPr>
          <a:xfrm>
            <a:off x="4808622" y="2440529"/>
            <a:ext cx="2264140" cy="2631169"/>
          </a:xfrm>
          <a:prstGeom prst="rect">
            <a:avLst/>
          </a:prstGeom>
        </p:spPr>
      </p:pic>
      <p:pic>
        <p:nvPicPr>
          <p:cNvPr id="21" name="Billede 20">
            <a:hlinkClick r:id="rId9"/>
            <a:extLst>
              <a:ext uri="{FF2B5EF4-FFF2-40B4-BE49-F238E27FC236}">
                <a16:creationId xmlns:a16="http://schemas.microsoft.com/office/drawing/2014/main" id="{3FF1FE46-1446-4AA8-8034-AA8554E549AD}"/>
              </a:ext>
            </a:extLst>
          </p:cNvPr>
          <p:cNvPicPr>
            <a:picLocks noChangeAspect="1"/>
          </p:cNvPicPr>
          <p:nvPr/>
        </p:nvPicPr>
        <p:blipFill>
          <a:blip r:embed="rId10"/>
          <a:stretch>
            <a:fillRect/>
          </a:stretch>
        </p:blipFill>
        <p:spPr>
          <a:xfrm>
            <a:off x="1201222" y="3038489"/>
            <a:ext cx="2751057" cy="2346219"/>
          </a:xfrm>
          <a:prstGeom prst="rect">
            <a:avLst/>
          </a:prstGeom>
        </p:spPr>
      </p:pic>
    </p:spTree>
    <p:extLst>
      <p:ext uri="{BB962C8B-B14F-4D97-AF65-F5344CB8AC3E}">
        <p14:creationId xmlns:p14="http://schemas.microsoft.com/office/powerpoint/2010/main" val="185382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35629EAA-74BB-4128-B646-FB46CA5551F7}"/>
              </a:ext>
            </a:extLst>
          </p:cNvPr>
          <p:cNvGrpSpPr/>
          <p:nvPr/>
        </p:nvGrpSpPr>
        <p:grpSpPr>
          <a:xfrm>
            <a:off x="778118" y="365125"/>
            <a:ext cx="10941706" cy="892551"/>
            <a:chOff x="778118" y="365125"/>
            <a:chExt cx="10941706" cy="892551"/>
          </a:xfrm>
        </p:grpSpPr>
        <p:grpSp>
          <p:nvGrpSpPr>
            <p:cNvPr id="3" name="Gruppe 2">
              <a:extLst>
                <a:ext uri="{FF2B5EF4-FFF2-40B4-BE49-F238E27FC236}">
                  <a16:creationId xmlns:a16="http://schemas.microsoft.com/office/drawing/2014/main" id="{5B71AAF4-5AF8-4913-A392-182F09905ADE}"/>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F1A7013C-D378-4020-A11C-CDCB81CB605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77DB7F28-758A-4D18-92F6-8372C6D7978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6B3F88F6-B1A3-45C3-8B3D-57EC8F88C0F9}"/>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Option – Dæmpning (</a:t>
              </a:r>
              <a:r>
                <a:rPr lang="da-DK" sz="2400" dirty="0" err="1"/>
                <a:t>decay</a:t>
              </a:r>
              <a:r>
                <a:rPr lang="da-DK" sz="2400" dirty="0"/>
                <a:t>) og </a:t>
              </a:r>
              <a:r>
                <a:rPr lang="da-DK" sz="2400" dirty="0" err="1"/>
                <a:t>envelope</a:t>
              </a:r>
              <a:endParaRPr lang="da-DK" sz="2400" dirty="0"/>
            </a:p>
          </p:txBody>
        </p:sp>
      </p:grpSp>
      <p:pic>
        <p:nvPicPr>
          <p:cNvPr id="8" name="Billede 7">
            <a:extLst>
              <a:ext uri="{FF2B5EF4-FFF2-40B4-BE49-F238E27FC236}">
                <a16:creationId xmlns:a16="http://schemas.microsoft.com/office/drawing/2014/main" id="{139D8F05-D36B-48B0-8A1B-B5E0DDAC9C7F}"/>
              </a:ext>
            </a:extLst>
          </p:cNvPr>
          <p:cNvPicPr>
            <a:picLocks noChangeAspect="1"/>
          </p:cNvPicPr>
          <p:nvPr/>
        </p:nvPicPr>
        <p:blipFill>
          <a:blip r:embed="rId4"/>
          <a:stretch>
            <a:fillRect/>
          </a:stretch>
        </p:blipFill>
        <p:spPr>
          <a:xfrm>
            <a:off x="6096000" y="1740991"/>
            <a:ext cx="2658445" cy="1638300"/>
          </a:xfrm>
          <a:prstGeom prst="rect">
            <a:avLst/>
          </a:prstGeom>
        </p:spPr>
      </p:pic>
      <p:pic>
        <p:nvPicPr>
          <p:cNvPr id="10" name="Billede 9">
            <a:extLst>
              <a:ext uri="{FF2B5EF4-FFF2-40B4-BE49-F238E27FC236}">
                <a16:creationId xmlns:a16="http://schemas.microsoft.com/office/drawing/2014/main" id="{79111AB1-A992-4C0B-8F00-57851C2D4796}"/>
              </a:ext>
            </a:extLst>
          </p:cNvPr>
          <p:cNvPicPr>
            <a:picLocks noChangeAspect="1"/>
          </p:cNvPicPr>
          <p:nvPr/>
        </p:nvPicPr>
        <p:blipFill>
          <a:blip r:embed="rId5"/>
          <a:stretch>
            <a:fillRect/>
          </a:stretch>
        </p:blipFill>
        <p:spPr>
          <a:xfrm>
            <a:off x="2655411" y="2117894"/>
            <a:ext cx="2107089" cy="1164789"/>
          </a:xfrm>
          <a:prstGeom prst="rect">
            <a:avLst/>
          </a:prstGeom>
        </p:spPr>
      </p:pic>
      <p:pic>
        <p:nvPicPr>
          <p:cNvPr id="11" name="Picture 1" descr="Amm;.x &#10;key &#10;pressed &#10;key &#10;released ">
            <a:extLst>
              <a:ext uri="{FF2B5EF4-FFF2-40B4-BE49-F238E27FC236}">
                <a16:creationId xmlns:a16="http://schemas.microsoft.com/office/drawing/2014/main" id="{673E250F-8E40-4F80-820A-77EAB621DB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71" y="4430708"/>
            <a:ext cx="2697629" cy="1494983"/>
          </a:xfrm>
          <a:prstGeom prst="rect">
            <a:avLst/>
          </a:prstGeom>
          <a:noFill/>
          <a:extLst>
            <a:ext uri="{909E8E84-426E-40DD-AFC4-6F175D3DCCD1}">
              <a14:hiddenFill xmlns:a14="http://schemas.microsoft.com/office/drawing/2010/main">
                <a:solidFill>
                  <a:srgbClr val="FFFFFF"/>
                </a:solidFill>
              </a14:hiddenFill>
            </a:ext>
          </a:extLst>
        </p:spPr>
      </p:pic>
      <p:sp>
        <p:nvSpPr>
          <p:cNvPr id="13" name="Tekstfelt 12">
            <a:extLst>
              <a:ext uri="{FF2B5EF4-FFF2-40B4-BE49-F238E27FC236}">
                <a16:creationId xmlns:a16="http://schemas.microsoft.com/office/drawing/2014/main" id="{92D5806E-4A5D-42C2-947D-780F86BD3612}"/>
              </a:ext>
            </a:extLst>
          </p:cNvPr>
          <p:cNvSpPr txBox="1"/>
          <p:nvPr/>
        </p:nvSpPr>
        <p:spPr>
          <a:xfrm>
            <a:off x="4377222" y="5925691"/>
            <a:ext cx="6096000" cy="369332"/>
          </a:xfrm>
          <a:prstGeom prst="rect">
            <a:avLst/>
          </a:prstGeom>
          <a:noFill/>
        </p:spPr>
        <p:txBody>
          <a:bodyPr wrap="square">
            <a:spAutoFit/>
          </a:bodyPr>
          <a:lstStyle/>
          <a:p>
            <a:r>
              <a:rPr lang="da-DK" sz="1800" dirty="0"/>
              <a:t>Attack, </a:t>
            </a:r>
            <a:r>
              <a:rPr lang="da-DK" sz="1800" dirty="0" err="1"/>
              <a:t>Decay</a:t>
            </a:r>
            <a:r>
              <a:rPr lang="da-DK" sz="1800" dirty="0"/>
              <a:t>, </a:t>
            </a:r>
            <a:r>
              <a:rPr lang="da-DK" sz="1800" dirty="0" err="1"/>
              <a:t>Sustain</a:t>
            </a:r>
            <a:r>
              <a:rPr lang="da-DK" sz="1800" dirty="0"/>
              <a:t>, Release</a:t>
            </a:r>
            <a:endParaRPr lang="da-DK" dirty="0"/>
          </a:p>
        </p:txBody>
      </p:sp>
    </p:spTree>
    <p:extLst>
      <p:ext uri="{BB962C8B-B14F-4D97-AF65-F5344CB8AC3E}">
        <p14:creationId xmlns:p14="http://schemas.microsoft.com/office/powerpoint/2010/main" val="106813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e 11">
            <a:extLst>
              <a:ext uri="{FF2B5EF4-FFF2-40B4-BE49-F238E27FC236}">
                <a16:creationId xmlns:a16="http://schemas.microsoft.com/office/drawing/2014/main" id="{17432A0E-E518-4EAD-955B-A19170AD5643}"/>
              </a:ext>
            </a:extLst>
          </p:cNvPr>
          <p:cNvGrpSpPr/>
          <p:nvPr/>
        </p:nvGrpSpPr>
        <p:grpSpPr>
          <a:xfrm>
            <a:off x="778118" y="365125"/>
            <a:ext cx="10941706" cy="892551"/>
            <a:chOff x="778118" y="365125"/>
            <a:chExt cx="10941706" cy="892551"/>
          </a:xfrm>
        </p:grpSpPr>
        <p:grpSp>
          <p:nvGrpSpPr>
            <p:cNvPr id="13" name="Gruppe 12">
              <a:extLst>
                <a:ext uri="{FF2B5EF4-FFF2-40B4-BE49-F238E27FC236}">
                  <a16:creationId xmlns:a16="http://schemas.microsoft.com/office/drawing/2014/main" id="{800FE600-2790-45CC-B54E-E66B99688EC2}"/>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14BC006E-8AEE-4E60-B9F9-BBD8AB39CDE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6C8B0DA0-9DD9-4F1C-BD6E-0E6FC9EB5E9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2664C7AB-8821-49D8-9684-7D516120DDD6}"/>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Option – Amplitude modulation</a:t>
              </a:r>
            </a:p>
          </p:txBody>
        </p:sp>
      </p:grpSp>
      <p:sp>
        <p:nvSpPr>
          <p:cNvPr id="22" name="Tekstfelt 21">
            <a:extLst>
              <a:ext uri="{FF2B5EF4-FFF2-40B4-BE49-F238E27FC236}">
                <a16:creationId xmlns:a16="http://schemas.microsoft.com/office/drawing/2014/main" id="{AC3E2F04-A86D-4E7A-BD18-9F9D3A8968E0}"/>
              </a:ext>
            </a:extLst>
          </p:cNvPr>
          <p:cNvSpPr txBox="1"/>
          <p:nvPr/>
        </p:nvSpPr>
        <p:spPr>
          <a:xfrm>
            <a:off x="1812813" y="1717273"/>
            <a:ext cx="9097460" cy="307777"/>
          </a:xfrm>
          <a:prstGeom prst="rect">
            <a:avLst/>
          </a:prstGeom>
          <a:noFill/>
        </p:spPr>
        <p:txBody>
          <a:bodyPr wrap="square" rtlCol="0">
            <a:spAutoFit/>
          </a:bodyPr>
          <a:lstStyle/>
          <a:p>
            <a:pPr algn="ctr"/>
            <a:r>
              <a:rPr lang="da-DK" sz="1400" b="1" dirty="0"/>
              <a:t>Lukket bog:  </a:t>
            </a:r>
          </a:p>
        </p:txBody>
      </p:sp>
      <p:cxnSp>
        <p:nvCxnSpPr>
          <p:cNvPr id="23" name="Lige forbindelse 22">
            <a:extLst>
              <a:ext uri="{FF2B5EF4-FFF2-40B4-BE49-F238E27FC236}">
                <a16:creationId xmlns:a16="http://schemas.microsoft.com/office/drawing/2014/main" id="{06B2E069-9C25-4A30-9EE4-683F0905F091}"/>
              </a:ext>
            </a:extLst>
          </p:cNvPr>
          <p:cNvCxnSpPr>
            <a:cxnSpLocks/>
          </p:cNvCxnSpPr>
          <p:nvPr/>
        </p:nvCxnSpPr>
        <p:spPr>
          <a:xfrm>
            <a:off x="1306719" y="3939929"/>
            <a:ext cx="101096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felt 23">
            <a:extLst>
              <a:ext uri="{FF2B5EF4-FFF2-40B4-BE49-F238E27FC236}">
                <a16:creationId xmlns:a16="http://schemas.microsoft.com/office/drawing/2014/main" id="{B90EFD4C-4088-40DD-A0F4-64E3EA285C69}"/>
              </a:ext>
            </a:extLst>
          </p:cNvPr>
          <p:cNvSpPr txBox="1"/>
          <p:nvPr/>
        </p:nvSpPr>
        <p:spPr>
          <a:xfrm>
            <a:off x="1768362" y="4065079"/>
            <a:ext cx="9097460" cy="307777"/>
          </a:xfrm>
          <a:prstGeom prst="rect">
            <a:avLst/>
          </a:prstGeom>
          <a:noFill/>
        </p:spPr>
        <p:txBody>
          <a:bodyPr wrap="square" rtlCol="0">
            <a:spAutoFit/>
          </a:bodyPr>
          <a:lstStyle/>
          <a:p>
            <a:pPr algn="ctr"/>
            <a:r>
              <a:rPr lang="da-DK" sz="1400" b="1" dirty="0"/>
              <a:t>Åben bog: ”Lklib.py”  </a:t>
            </a:r>
          </a:p>
        </p:txBody>
      </p:sp>
      <p:grpSp>
        <p:nvGrpSpPr>
          <p:cNvPr id="17" name="Gruppe 16">
            <a:extLst>
              <a:ext uri="{FF2B5EF4-FFF2-40B4-BE49-F238E27FC236}">
                <a16:creationId xmlns:a16="http://schemas.microsoft.com/office/drawing/2014/main" id="{9DE771E8-8944-4DB1-8EC7-110D1A0F6033}"/>
              </a:ext>
            </a:extLst>
          </p:cNvPr>
          <p:cNvGrpSpPr/>
          <p:nvPr/>
        </p:nvGrpSpPr>
        <p:grpSpPr>
          <a:xfrm>
            <a:off x="7014916" y="2135290"/>
            <a:ext cx="3895357" cy="1668342"/>
            <a:chOff x="5214719" y="4453058"/>
            <a:chExt cx="4501904" cy="2113995"/>
          </a:xfrm>
        </p:grpSpPr>
        <p:pic>
          <p:nvPicPr>
            <p:cNvPr id="18" name="Billede 17">
              <a:extLst>
                <a:ext uri="{FF2B5EF4-FFF2-40B4-BE49-F238E27FC236}">
                  <a16:creationId xmlns:a16="http://schemas.microsoft.com/office/drawing/2014/main" id="{E51CA995-4938-47B0-B430-F0EF8EE613B3}"/>
                </a:ext>
              </a:extLst>
            </p:cNvPr>
            <p:cNvPicPr>
              <a:picLocks noChangeAspect="1"/>
            </p:cNvPicPr>
            <p:nvPr/>
          </p:nvPicPr>
          <p:blipFill>
            <a:blip r:embed="rId4"/>
            <a:stretch>
              <a:fillRect/>
            </a:stretch>
          </p:blipFill>
          <p:spPr>
            <a:xfrm>
              <a:off x="5214719" y="4595591"/>
              <a:ext cx="4409021" cy="1971462"/>
            </a:xfrm>
            <a:prstGeom prst="rect">
              <a:avLst/>
            </a:prstGeom>
          </p:spPr>
        </p:pic>
        <p:pic>
          <p:nvPicPr>
            <p:cNvPr id="19" name="Billede 18">
              <a:extLst>
                <a:ext uri="{FF2B5EF4-FFF2-40B4-BE49-F238E27FC236}">
                  <a16:creationId xmlns:a16="http://schemas.microsoft.com/office/drawing/2014/main" id="{B9BB169E-35C4-4D41-8B2A-88032CE4F8F1}"/>
                </a:ext>
              </a:extLst>
            </p:cNvPr>
            <p:cNvPicPr>
              <a:picLocks noChangeAspect="1"/>
            </p:cNvPicPr>
            <p:nvPr/>
          </p:nvPicPr>
          <p:blipFill>
            <a:blip r:embed="rId5"/>
            <a:stretch>
              <a:fillRect/>
            </a:stretch>
          </p:blipFill>
          <p:spPr>
            <a:xfrm>
              <a:off x="5402623" y="4453058"/>
              <a:ext cx="4314000" cy="285066"/>
            </a:xfrm>
            <a:prstGeom prst="rect">
              <a:avLst/>
            </a:prstGeom>
          </p:spPr>
        </p:pic>
      </p:grpSp>
      <p:grpSp>
        <p:nvGrpSpPr>
          <p:cNvPr id="20" name="Gruppe 19">
            <a:extLst>
              <a:ext uri="{FF2B5EF4-FFF2-40B4-BE49-F238E27FC236}">
                <a16:creationId xmlns:a16="http://schemas.microsoft.com/office/drawing/2014/main" id="{5BA32970-010E-434B-914A-7C1DD98EFDF4}"/>
              </a:ext>
            </a:extLst>
          </p:cNvPr>
          <p:cNvGrpSpPr/>
          <p:nvPr/>
        </p:nvGrpSpPr>
        <p:grpSpPr>
          <a:xfrm>
            <a:off x="2012186" y="2135290"/>
            <a:ext cx="3814988" cy="1596787"/>
            <a:chOff x="5185143" y="1995759"/>
            <a:chExt cx="4409022" cy="2147498"/>
          </a:xfrm>
        </p:grpSpPr>
        <p:pic>
          <p:nvPicPr>
            <p:cNvPr id="25" name="Billede 24">
              <a:extLst>
                <a:ext uri="{FF2B5EF4-FFF2-40B4-BE49-F238E27FC236}">
                  <a16:creationId xmlns:a16="http://schemas.microsoft.com/office/drawing/2014/main" id="{F4BC7B7E-33C7-492D-812B-87B0D674DAFD}"/>
                </a:ext>
              </a:extLst>
            </p:cNvPr>
            <p:cNvPicPr>
              <a:picLocks noChangeAspect="1"/>
            </p:cNvPicPr>
            <p:nvPr/>
          </p:nvPicPr>
          <p:blipFill>
            <a:blip r:embed="rId6"/>
            <a:stretch>
              <a:fillRect/>
            </a:stretch>
          </p:blipFill>
          <p:spPr>
            <a:xfrm>
              <a:off x="5360420" y="1995759"/>
              <a:ext cx="4117621" cy="202714"/>
            </a:xfrm>
            <a:prstGeom prst="rect">
              <a:avLst/>
            </a:prstGeom>
          </p:spPr>
        </p:pic>
        <p:pic>
          <p:nvPicPr>
            <p:cNvPr id="26" name="Billede 25">
              <a:extLst>
                <a:ext uri="{FF2B5EF4-FFF2-40B4-BE49-F238E27FC236}">
                  <a16:creationId xmlns:a16="http://schemas.microsoft.com/office/drawing/2014/main" id="{C69DF8BF-6E76-462E-9307-62FEBE155FC7}"/>
                </a:ext>
              </a:extLst>
            </p:cNvPr>
            <p:cNvPicPr>
              <a:picLocks noChangeAspect="1"/>
            </p:cNvPicPr>
            <p:nvPr/>
          </p:nvPicPr>
          <p:blipFill>
            <a:blip r:embed="rId7"/>
            <a:stretch>
              <a:fillRect/>
            </a:stretch>
          </p:blipFill>
          <p:spPr>
            <a:xfrm>
              <a:off x="5185143" y="2198473"/>
              <a:ext cx="4409022" cy="1944784"/>
            </a:xfrm>
            <a:prstGeom prst="rect">
              <a:avLst/>
            </a:prstGeom>
          </p:spPr>
        </p:pic>
      </p:grpSp>
      <p:pic>
        <p:nvPicPr>
          <p:cNvPr id="3" name="Billede 2">
            <a:extLst>
              <a:ext uri="{FF2B5EF4-FFF2-40B4-BE49-F238E27FC236}">
                <a16:creationId xmlns:a16="http://schemas.microsoft.com/office/drawing/2014/main" id="{ADF06EBD-D80B-4C1F-BF6C-410092AA0CF5}"/>
              </a:ext>
            </a:extLst>
          </p:cNvPr>
          <p:cNvPicPr>
            <a:picLocks noChangeAspect="1"/>
          </p:cNvPicPr>
          <p:nvPr/>
        </p:nvPicPr>
        <p:blipFill>
          <a:blip r:embed="rId8"/>
          <a:stretch>
            <a:fillRect/>
          </a:stretch>
        </p:blipFill>
        <p:spPr>
          <a:xfrm>
            <a:off x="2946400" y="4526067"/>
            <a:ext cx="7261648" cy="1900155"/>
          </a:xfrm>
          <a:prstGeom prst="rect">
            <a:avLst/>
          </a:prstGeom>
        </p:spPr>
      </p:pic>
      <p:pic>
        <p:nvPicPr>
          <p:cNvPr id="4" name="Billede 3">
            <a:extLst>
              <a:ext uri="{FF2B5EF4-FFF2-40B4-BE49-F238E27FC236}">
                <a16:creationId xmlns:a16="http://schemas.microsoft.com/office/drawing/2014/main" id="{FB2C4470-66CE-4808-89B2-E57428260FF5}"/>
              </a:ext>
            </a:extLst>
          </p:cNvPr>
          <p:cNvPicPr>
            <a:picLocks noChangeAspect="1"/>
          </p:cNvPicPr>
          <p:nvPr/>
        </p:nvPicPr>
        <p:blipFill>
          <a:blip r:embed="rId9"/>
          <a:stretch>
            <a:fillRect/>
          </a:stretch>
        </p:blipFill>
        <p:spPr>
          <a:xfrm>
            <a:off x="758648" y="4927354"/>
            <a:ext cx="1253538" cy="1184487"/>
          </a:xfrm>
          <a:prstGeom prst="rect">
            <a:avLst/>
          </a:prstGeom>
        </p:spPr>
      </p:pic>
    </p:spTree>
    <p:extLst>
      <p:ext uri="{BB962C8B-B14F-4D97-AF65-F5344CB8AC3E}">
        <p14:creationId xmlns:p14="http://schemas.microsoft.com/office/powerpoint/2010/main" val="303948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e 11">
            <a:extLst>
              <a:ext uri="{FF2B5EF4-FFF2-40B4-BE49-F238E27FC236}">
                <a16:creationId xmlns:a16="http://schemas.microsoft.com/office/drawing/2014/main" id="{17432A0E-E518-4EAD-955B-A19170AD5643}"/>
              </a:ext>
            </a:extLst>
          </p:cNvPr>
          <p:cNvGrpSpPr/>
          <p:nvPr/>
        </p:nvGrpSpPr>
        <p:grpSpPr>
          <a:xfrm>
            <a:off x="778118" y="365125"/>
            <a:ext cx="10941706" cy="892551"/>
            <a:chOff x="778118" y="365125"/>
            <a:chExt cx="10941706" cy="892551"/>
          </a:xfrm>
        </p:grpSpPr>
        <p:grpSp>
          <p:nvGrpSpPr>
            <p:cNvPr id="13" name="Gruppe 12">
              <a:extLst>
                <a:ext uri="{FF2B5EF4-FFF2-40B4-BE49-F238E27FC236}">
                  <a16:creationId xmlns:a16="http://schemas.microsoft.com/office/drawing/2014/main" id="{800FE600-2790-45CC-B54E-E66B99688EC2}"/>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14BC006E-8AEE-4E60-B9F9-BBD8AB39CDE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6C8B0DA0-9DD9-4F1C-BD6E-0E6FC9EB5E9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2664C7AB-8821-49D8-9684-7D516120DDD6}"/>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Option – frekvens modulation</a:t>
              </a:r>
            </a:p>
          </p:txBody>
        </p:sp>
      </p:grpSp>
      <p:pic>
        <p:nvPicPr>
          <p:cNvPr id="5" name="Billede 4">
            <a:extLst>
              <a:ext uri="{FF2B5EF4-FFF2-40B4-BE49-F238E27FC236}">
                <a16:creationId xmlns:a16="http://schemas.microsoft.com/office/drawing/2014/main" id="{D016945B-FB2D-406B-B764-F62C39CF3910}"/>
              </a:ext>
            </a:extLst>
          </p:cNvPr>
          <p:cNvPicPr>
            <a:picLocks noChangeAspect="1"/>
          </p:cNvPicPr>
          <p:nvPr/>
        </p:nvPicPr>
        <p:blipFill>
          <a:blip r:embed="rId4"/>
          <a:stretch>
            <a:fillRect/>
          </a:stretch>
        </p:blipFill>
        <p:spPr>
          <a:xfrm>
            <a:off x="3988718" y="2199284"/>
            <a:ext cx="3542382" cy="144376"/>
          </a:xfrm>
          <a:prstGeom prst="rect">
            <a:avLst/>
          </a:prstGeom>
        </p:spPr>
      </p:pic>
      <p:pic>
        <p:nvPicPr>
          <p:cNvPr id="8" name="Billede 7">
            <a:extLst>
              <a:ext uri="{FF2B5EF4-FFF2-40B4-BE49-F238E27FC236}">
                <a16:creationId xmlns:a16="http://schemas.microsoft.com/office/drawing/2014/main" id="{EDBC86F1-6670-4302-9F4E-4F958D1D71BB}"/>
              </a:ext>
            </a:extLst>
          </p:cNvPr>
          <p:cNvPicPr>
            <a:picLocks noChangeAspect="1"/>
          </p:cNvPicPr>
          <p:nvPr/>
        </p:nvPicPr>
        <p:blipFill>
          <a:blip r:embed="rId5"/>
          <a:stretch>
            <a:fillRect/>
          </a:stretch>
        </p:blipFill>
        <p:spPr>
          <a:xfrm>
            <a:off x="3988718" y="2307220"/>
            <a:ext cx="3277757" cy="1411520"/>
          </a:xfrm>
          <a:prstGeom prst="rect">
            <a:avLst/>
          </a:prstGeom>
        </p:spPr>
      </p:pic>
      <p:pic>
        <p:nvPicPr>
          <p:cNvPr id="21" name="Billede 20">
            <a:extLst>
              <a:ext uri="{FF2B5EF4-FFF2-40B4-BE49-F238E27FC236}">
                <a16:creationId xmlns:a16="http://schemas.microsoft.com/office/drawing/2014/main" id="{1B7594DB-37D7-429C-B481-92169D3C9304}"/>
              </a:ext>
            </a:extLst>
          </p:cNvPr>
          <p:cNvPicPr>
            <a:picLocks noChangeAspect="1"/>
          </p:cNvPicPr>
          <p:nvPr/>
        </p:nvPicPr>
        <p:blipFill>
          <a:blip r:embed="rId6"/>
          <a:stretch>
            <a:fillRect/>
          </a:stretch>
        </p:blipFill>
        <p:spPr>
          <a:xfrm>
            <a:off x="2946400" y="4521911"/>
            <a:ext cx="7188200" cy="1847854"/>
          </a:xfrm>
          <a:prstGeom prst="rect">
            <a:avLst/>
          </a:prstGeom>
        </p:spPr>
      </p:pic>
      <p:sp>
        <p:nvSpPr>
          <p:cNvPr id="22" name="Tekstfelt 21">
            <a:extLst>
              <a:ext uri="{FF2B5EF4-FFF2-40B4-BE49-F238E27FC236}">
                <a16:creationId xmlns:a16="http://schemas.microsoft.com/office/drawing/2014/main" id="{AC3E2F04-A86D-4E7A-BD18-9F9D3A8968E0}"/>
              </a:ext>
            </a:extLst>
          </p:cNvPr>
          <p:cNvSpPr txBox="1"/>
          <p:nvPr/>
        </p:nvSpPr>
        <p:spPr>
          <a:xfrm>
            <a:off x="1812813" y="1717273"/>
            <a:ext cx="9097460" cy="307777"/>
          </a:xfrm>
          <a:prstGeom prst="rect">
            <a:avLst/>
          </a:prstGeom>
          <a:noFill/>
        </p:spPr>
        <p:txBody>
          <a:bodyPr wrap="square" rtlCol="0">
            <a:spAutoFit/>
          </a:bodyPr>
          <a:lstStyle/>
          <a:p>
            <a:pPr algn="ctr"/>
            <a:r>
              <a:rPr lang="da-DK" sz="1400" b="1" dirty="0"/>
              <a:t>Lukket bog:  </a:t>
            </a:r>
          </a:p>
        </p:txBody>
      </p:sp>
      <p:cxnSp>
        <p:nvCxnSpPr>
          <p:cNvPr id="23" name="Lige forbindelse 22">
            <a:extLst>
              <a:ext uri="{FF2B5EF4-FFF2-40B4-BE49-F238E27FC236}">
                <a16:creationId xmlns:a16="http://schemas.microsoft.com/office/drawing/2014/main" id="{06B2E069-9C25-4A30-9EE4-683F0905F091}"/>
              </a:ext>
            </a:extLst>
          </p:cNvPr>
          <p:cNvCxnSpPr>
            <a:cxnSpLocks/>
          </p:cNvCxnSpPr>
          <p:nvPr/>
        </p:nvCxnSpPr>
        <p:spPr>
          <a:xfrm>
            <a:off x="1306719" y="3939929"/>
            <a:ext cx="101096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kstfelt 23">
            <a:extLst>
              <a:ext uri="{FF2B5EF4-FFF2-40B4-BE49-F238E27FC236}">
                <a16:creationId xmlns:a16="http://schemas.microsoft.com/office/drawing/2014/main" id="{B90EFD4C-4088-40DD-A0F4-64E3EA285C69}"/>
              </a:ext>
            </a:extLst>
          </p:cNvPr>
          <p:cNvSpPr txBox="1"/>
          <p:nvPr/>
        </p:nvSpPr>
        <p:spPr>
          <a:xfrm>
            <a:off x="1768362" y="4065079"/>
            <a:ext cx="9097460" cy="307777"/>
          </a:xfrm>
          <a:prstGeom prst="rect">
            <a:avLst/>
          </a:prstGeom>
          <a:noFill/>
        </p:spPr>
        <p:txBody>
          <a:bodyPr wrap="square" rtlCol="0">
            <a:spAutoFit/>
          </a:bodyPr>
          <a:lstStyle/>
          <a:p>
            <a:pPr algn="ctr"/>
            <a:r>
              <a:rPr lang="da-DK" sz="1400" b="1" dirty="0"/>
              <a:t>Åben bog: ”Lklib.py”  </a:t>
            </a:r>
          </a:p>
        </p:txBody>
      </p:sp>
      <p:pic>
        <p:nvPicPr>
          <p:cNvPr id="3" name="Billede 2">
            <a:extLst>
              <a:ext uri="{FF2B5EF4-FFF2-40B4-BE49-F238E27FC236}">
                <a16:creationId xmlns:a16="http://schemas.microsoft.com/office/drawing/2014/main" id="{CE46110B-97FB-436D-B406-DFAF6796F166}"/>
              </a:ext>
            </a:extLst>
          </p:cNvPr>
          <p:cNvPicPr>
            <a:picLocks noChangeAspect="1"/>
          </p:cNvPicPr>
          <p:nvPr/>
        </p:nvPicPr>
        <p:blipFill>
          <a:blip r:embed="rId7"/>
          <a:stretch>
            <a:fillRect/>
          </a:stretch>
        </p:blipFill>
        <p:spPr>
          <a:xfrm>
            <a:off x="8969775" y="4139423"/>
            <a:ext cx="2329649" cy="360787"/>
          </a:xfrm>
          <a:prstGeom prst="rect">
            <a:avLst/>
          </a:prstGeom>
        </p:spPr>
      </p:pic>
    </p:spTree>
    <p:extLst>
      <p:ext uri="{BB962C8B-B14F-4D97-AF65-F5344CB8AC3E}">
        <p14:creationId xmlns:p14="http://schemas.microsoft.com/office/powerpoint/2010/main" val="375688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35629EAA-74BB-4128-B646-FB46CA5551F7}"/>
              </a:ext>
            </a:extLst>
          </p:cNvPr>
          <p:cNvGrpSpPr/>
          <p:nvPr/>
        </p:nvGrpSpPr>
        <p:grpSpPr>
          <a:xfrm>
            <a:off x="778118" y="365125"/>
            <a:ext cx="10941706" cy="892551"/>
            <a:chOff x="778118" y="365125"/>
            <a:chExt cx="10941706" cy="892551"/>
          </a:xfrm>
        </p:grpSpPr>
        <p:grpSp>
          <p:nvGrpSpPr>
            <p:cNvPr id="3" name="Gruppe 2">
              <a:extLst>
                <a:ext uri="{FF2B5EF4-FFF2-40B4-BE49-F238E27FC236}">
                  <a16:creationId xmlns:a16="http://schemas.microsoft.com/office/drawing/2014/main" id="{5B71AAF4-5AF8-4913-A392-182F09905ADE}"/>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F1A7013C-D378-4020-A11C-CDCB81CB605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77DB7F28-758A-4D18-92F6-8372C6D7978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6B3F88F6-B1A3-45C3-8B3D-57EC8F88C0F9}"/>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Option – Simpelt klaver med digitalt genererede lyde</a:t>
              </a:r>
            </a:p>
          </p:txBody>
        </p:sp>
      </p:grpSp>
      <p:pic>
        <p:nvPicPr>
          <p:cNvPr id="14" name="Billede 13">
            <a:extLst>
              <a:ext uri="{FF2B5EF4-FFF2-40B4-BE49-F238E27FC236}">
                <a16:creationId xmlns:a16="http://schemas.microsoft.com/office/drawing/2014/main" id="{0298E5DA-41F1-4F9D-9762-942484969BA8}"/>
              </a:ext>
            </a:extLst>
          </p:cNvPr>
          <p:cNvPicPr>
            <a:picLocks noChangeAspect="1"/>
          </p:cNvPicPr>
          <p:nvPr/>
        </p:nvPicPr>
        <p:blipFill>
          <a:blip r:embed="rId4"/>
          <a:stretch>
            <a:fillRect/>
          </a:stretch>
        </p:blipFill>
        <p:spPr>
          <a:xfrm>
            <a:off x="1635798" y="3200400"/>
            <a:ext cx="9142573" cy="2192761"/>
          </a:xfrm>
          <a:prstGeom prst="rect">
            <a:avLst/>
          </a:prstGeom>
        </p:spPr>
      </p:pic>
    </p:spTree>
    <p:extLst>
      <p:ext uri="{BB962C8B-B14F-4D97-AF65-F5344CB8AC3E}">
        <p14:creationId xmlns:p14="http://schemas.microsoft.com/office/powerpoint/2010/main" val="775997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6">
            <a:extLst>
              <a:ext uri="{FF2B5EF4-FFF2-40B4-BE49-F238E27FC236}">
                <a16:creationId xmlns:a16="http://schemas.microsoft.com/office/drawing/2014/main" id="{31096CAE-CF5A-4BB6-A77A-069E359BDAC4}"/>
              </a:ext>
            </a:extLst>
          </p:cNvPr>
          <p:cNvGrpSpPr/>
          <p:nvPr/>
        </p:nvGrpSpPr>
        <p:grpSpPr>
          <a:xfrm>
            <a:off x="509587" y="4076700"/>
            <a:ext cx="3494088" cy="2428875"/>
            <a:chOff x="700087" y="2883530"/>
            <a:chExt cx="3494088" cy="2440945"/>
          </a:xfrm>
        </p:grpSpPr>
        <p:pic>
          <p:nvPicPr>
            <p:cNvPr id="1026" name="Picture 2">
              <a:hlinkClick r:id="rId3"/>
              <a:extLst>
                <a:ext uri="{FF2B5EF4-FFF2-40B4-BE49-F238E27FC236}">
                  <a16:creationId xmlns:a16="http://schemas.microsoft.com/office/drawing/2014/main" id="{CDF84418-A6C0-4291-8169-2A6293AD8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3429000"/>
              <a:ext cx="3381375" cy="1895475"/>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7">
              <a:extLst>
                <a:ext uri="{FF2B5EF4-FFF2-40B4-BE49-F238E27FC236}">
                  <a16:creationId xmlns:a16="http://schemas.microsoft.com/office/drawing/2014/main" id="{04FC39D0-C759-4418-939A-2CE19EAA99BE}"/>
                </a:ext>
              </a:extLst>
            </p:cNvPr>
            <p:cNvSpPr txBox="1"/>
            <p:nvPr/>
          </p:nvSpPr>
          <p:spPr>
            <a:xfrm>
              <a:off x="700087" y="2883530"/>
              <a:ext cx="1803400" cy="381000"/>
            </a:xfrm>
            <a:prstGeom prst="rect">
              <a:avLst/>
            </a:prstGeom>
            <a:noFill/>
          </p:spPr>
          <p:txBody>
            <a:bodyPr wrap="square" rtlCol="0">
              <a:spAutoFit/>
            </a:bodyPr>
            <a:lstStyle/>
            <a:p>
              <a:r>
                <a:rPr lang="da-DK" dirty="0"/>
                <a:t>Sax</a:t>
              </a:r>
            </a:p>
          </p:txBody>
        </p:sp>
      </p:grpSp>
      <p:grpSp>
        <p:nvGrpSpPr>
          <p:cNvPr id="10" name="Gruppe 9">
            <a:extLst>
              <a:ext uri="{FF2B5EF4-FFF2-40B4-BE49-F238E27FC236}">
                <a16:creationId xmlns:a16="http://schemas.microsoft.com/office/drawing/2014/main" id="{D3814D37-B121-41E2-84E2-B65DA20E2A02}"/>
              </a:ext>
            </a:extLst>
          </p:cNvPr>
          <p:cNvGrpSpPr/>
          <p:nvPr/>
        </p:nvGrpSpPr>
        <p:grpSpPr>
          <a:xfrm>
            <a:off x="4369595" y="1623127"/>
            <a:ext cx="3289936" cy="2294711"/>
            <a:chOff x="8137381" y="2944447"/>
            <a:chExt cx="3465657" cy="2380027"/>
          </a:xfrm>
        </p:grpSpPr>
        <p:sp>
          <p:nvSpPr>
            <p:cNvPr id="5" name="Tekstfelt 4">
              <a:extLst>
                <a:ext uri="{FF2B5EF4-FFF2-40B4-BE49-F238E27FC236}">
                  <a16:creationId xmlns:a16="http://schemas.microsoft.com/office/drawing/2014/main" id="{23C81055-14DA-4B4C-9083-D390520FBEC7}"/>
                </a:ext>
              </a:extLst>
            </p:cNvPr>
            <p:cNvSpPr txBox="1"/>
            <p:nvPr/>
          </p:nvSpPr>
          <p:spPr>
            <a:xfrm>
              <a:off x="8137381" y="2944447"/>
              <a:ext cx="1803400" cy="381001"/>
            </a:xfrm>
            <a:prstGeom prst="rect">
              <a:avLst/>
            </a:prstGeom>
            <a:noFill/>
          </p:spPr>
          <p:txBody>
            <a:bodyPr wrap="square" rtlCol="0">
              <a:spAutoFit/>
            </a:bodyPr>
            <a:lstStyle/>
            <a:p>
              <a:r>
                <a:rPr lang="da-DK" dirty="0"/>
                <a:t>Ren sinus</a:t>
              </a:r>
            </a:p>
          </p:txBody>
        </p:sp>
        <p:pic>
          <p:nvPicPr>
            <p:cNvPr id="1030" name="Picture 6">
              <a:hlinkClick r:id="rId5"/>
              <a:extLst>
                <a:ext uri="{FF2B5EF4-FFF2-40B4-BE49-F238E27FC236}">
                  <a16:creationId xmlns:a16="http://schemas.microsoft.com/office/drawing/2014/main" id="{EF32BB14-41C1-4CC5-A235-09840396D1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663" y="3428999"/>
              <a:ext cx="3381375" cy="189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uppe 8">
            <a:extLst>
              <a:ext uri="{FF2B5EF4-FFF2-40B4-BE49-F238E27FC236}">
                <a16:creationId xmlns:a16="http://schemas.microsoft.com/office/drawing/2014/main" id="{26EBC835-401F-495B-BD16-87D21CC69E67}"/>
              </a:ext>
            </a:extLst>
          </p:cNvPr>
          <p:cNvGrpSpPr/>
          <p:nvPr/>
        </p:nvGrpSpPr>
        <p:grpSpPr>
          <a:xfrm>
            <a:off x="4369595" y="4087517"/>
            <a:ext cx="3437732" cy="2418058"/>
            <a:chOff x="4560095" y="2894401"/>
            <a:chExt cx="3437732" cy="2430073"/>
          </a:xfrm>
        </p:grpSpPr>
        <p:pic>
          <p:nvPicPr>
            <p:cNvPr id="1028" name="Picture 4">
              <a:hlinkClick r:id="rId7"/>
              <a:extLst>
                <a:ext uri="{FF2B5EF4-FFF2-40B4-BE49-F238E27FC236}">
                  <a16:creationId xmlns:a16="http://schemas.microsoft.com/office/drawing/2014/main" id="{AAF35B18-8373-48D4-BD98-5BD031FB9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6452" y="3428999"/>
              <a:ext cx="3381375" cy="1895475"/>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0C76A20C-BB5D-4644-962F-AE007430B741}"/>
                </a:ext>
              </a:extLst>
            </p:cNvPr>
            <p:cNvSpPr txBox="1"/>
            <p:nvPr/>
          </p:nvSpPr>
          <p:spPr>
            <a:xfrm>
              <a:off x="4560095" y="2894401"/>
              <a:ext cx="1803400" cy="381000"/>
            </a:xfrm>
            <a:prstGeom prst="rect">
              <a:avLst/>
            </a:prstGeom>
            <a:noFill/>
          </p:spPr>
          <p:txBody>
            <a:bodyPr wrap="square" rtlCol="0">
              <a:spAutoFit/>
            </a:bodyPr>
            <a:lstStyle/>
            <a:p>
              <a:r>
                <a:rPr lang="da-DK" dirty="0"/>
                <a:t>Obo</a:t>
              </a:r>
            </a:p>
          </p:txBody>
        </p:sp>
      </p:grpSp>
      <p:grpSp>
        <p:nvGrpSpPr>
          <p:cNvPr id="13" name="Gruppe 12">
            <a:extLst>
              <a:ext uri="{FF2B5EF4-FFF2-40B4-BE49-F238E27FC236}">
                <a16:creationId xmlns:a16="http://schemas.microsoft.com/office/drawing/2014/main" id="{F1AF882C-0243-42CC-AB1A-FF389A37CDDE}"/>
              </a:ext>
            </a:extLst>
          </p:cNvPr>
          <p:cNvGrpSpPr/>
          <p:nvPr/>
        </p:nvGrpSpPr>
        <p:grpSpPr>
          <a:xfrm>
            <a:off x="8116891" y="4076700"/>
            <a:ext cx="3494088" cy="2428873"/>
            <a:chOff x="8307391" y="2883531"/>
            <a:chExt cx="3494088" cy="2440942"/>
          </a:xfrm>
        </p:grpSpPr>
        <p:pic>
          <p:nvPicPr>
            <p:cNvPr id="1032" name="Picture 8">
              <a:hlinkClick r:id="rId9"/>
              <a:extLst>
                <a:ext uri="{FF2B5EF4-FFF2-40B4-BE49-F238E27FC236}">
                  <a16:creationId xmlns:a16="http://schemas.microsoft.com/office/drawing/2014/main" id="{F19C055E-BFBD-48A5-89C5-7943610A51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0104" y="3428998"/>
              <a:ext cx="3381375" cy="1895475"/>
            </a:xfrm>
            <a:prstGeom prst="rect">
              <a:avLst/>
            </a:prstGeom>
            <a:noFill/>
            <a:extLst>
              <a:ext uri="{909E8E84-426E-40DD-AFC4-6F175D3DCCD1}">
                <a14:hiddenFill xmlns:a14="http://schemas.microsoft.com/office/drawing/2010/main">
                  <a:solidFill>
                    <a:srgbClr val="FFFFFF"/>
                  </a:solidFill>
                </a14:hiddenFill>
              </a:ext>
            </a:extLst>
          </p:spPr>
        </p:pic>
        <p:sp>
          <p:nvSpPr>
            <p:cNvPr id="17" name="Tekstfelt 16">
              <a:extLst>
                <a:ext uri="{FF2B5EF4-FFF2-40B4-BE49-F238E27FC236}">
                  <a16:creationId xmlns:a16="http://schemas.microsoft.com/office/drawing/2014/main" id="{340F404E-558E-4FA9-A950-63163F760DD7}"/>
                </a:ext>
              </a:extLst>
            </p:cNvPr>
            <p:cNvSpPr txBox="1"/>
            <p:nvPr/>
          </p:nvSpPr>
          <p:spPr>
            <a:xfrm>
              <a:off x="8307391" y="2883531"/>
              <a:ext cx="1803400" cy="381000"/>
            </a:xfrm>
            <a:prstGeom prst="rect">
              <a:avLst/>
            </a:prstGeom>
            <a:noFill/>
          </p:spPr>
          <p:txBody>
            <a:bodyPr wrap="square" rtlCol="0">
              <a:spAutoFit/>
            </a:bodyPr>
            <a:lstStyle/>
            <a:p>
              <a:r>
                <a:rPr lang="da-DK" dirty="0"/>
                <a:t>Klaver</a:t>
              </a:r>
            </a:p>
          </p:txBody>
        </p:sp>
      </p:grpSp>
      <p:grpSp>
        <p:nvGrpSpPr>
          <p:cNvPr id="19" name="Gruppe 18">
            <a:extLst>
              <a:ext uri="{FF2B5EF4-FFF2-40B4-BE49-F238E27FC236}">
                <a16:creationId xmlns:a16="http://schemas.microsoft.com/office/drawing/2014/main" id="{24BC40E8-6AC5-456A-9714-80C5532E2165}"/>
              </a:ext>
            </a:extLst>
          </p:cNvPr>
          <p:cNvGrpSpPr/>
          <p:nvPr/>
        </p:nvGrpSpPr>
        <p:grpSpPr>
          <a:xfrm>
            <a:off x="778118" y="365125"/>
            <a:ext cx="10941706" cy="892551"/>
            <a:chOff x="778118" y="365125"/>
            <a:chExt cx="10941706" cy="892551"/>
          </a:xfrm>
        </p:grpSpPr>
        <p:grpSp>
          <p:nvGrpSpPr>
            <p:cNvPr id="20" name="Gruppe 19">
              <a:extLst>
                <a:ext uri="{FF2B5EF4-FFF2-40B4-BE49-F238E27FC236}">
                  <a16:creationId xmlns:a16="http://schemas.microsoft.com/office/drawing/2014/main" id="{D98364FF-0419-473D-AA5B-2B3E23AE1033}"/>
                </a:ext>
              </a:extLst>
            </p:cNvPr>
            <p:cNvGrpSpPr/>
            <p:nvPr/>
          </p:nvGrpSpPr>
          <p:grpSpPr>
            <a:xfrm>
              <a:off x="10313849" y="365125"/>
              <a:ext cx="1405975" cy="880659"/>
              <a:chOff x="10253785" y="5612216"/>
              <a:chExt cx="1405975" cy="880659"/>
            </a:xfrm>
          </p:grpSpPr>
          <p:pic>
            <p:nvPicPr>
              <p:cNvPr id="22" name="Picture 12" descr="Et billede, der indeholder bordservice, plade, service&#10;&#10;Beskrivelse, der er oprettet med meget høj tiltro">
                <a:extLst>
                  <a:ext uri="{FF2B5EF4-FFF2-40B4-BE49-F238E27FC236}">
                    <a16:creationId xmlns:a16="http://schemas.microsoft.com/office/drawing/2014/main" id="{C4923AB1-3396-440A-B376-0519B68A1AE9}"/>
                  </a:ext>
                </a:extLst>
              </p:cNvPr>
              <p:cNvPicPr>
                <a:picLocks noChangeAspect="1"/>
              </p:cNvPicPr>
              <p:nvPr/>
            </p:nvPicPr>
            <p:blipFill>
              <a:blip r:embed="rId11"/>
              <a:stretch>
                <a:fillRect/>
              </a:stretch>
            </p:blipFill>
            <p:spPr>
              <a:xfrm>
                <a:off x="10313849" y="5831391"/>
                <a:ext cx="1345911" cy="661484"/>
              </a:xfrm>
              <a:prstGeom prst="rect">
                <a:avLst/>
              </a:prstGeom>
            </p:spPr>
          </p:pic>
          <p:sp>
            <p:nvSpPr>
              <p:cNvPr id="23" name="Tekstfelt 22">
                <a:extLst>
                  <a:ext uri="{FF2B5EF4-FFF2-40B4-BE49-F238E27FC236}">
                    <a16:creationId xmlns:a16="http://schemas.microsoft.com/office/drawing/2014/main" id="{15554257-8D5C-4B98-BB4B-6A95441F8F5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21" name="Tekstfelt 20">
              <a:extLst>
                <a:ext uri="{FF2B5EF4-FFF2-40B4-BE49-F238E27FC236}">
                  <a16:creationId xmlns:a16="http://schemas.microsoft.com/office/drawing/2014/main" id="{4D627FCC-9888-4DB4-8ED4-C7F17B76810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Diverse – realtidsmålinger.</a:t>
              </a:r>
            </a:p>
          </p:txBody>
        </p:sp>
      </p:grpSp>
    </p:spTree>
    <p:extLst>
      <p:ext uri="{BB962C8B-B14F-4D97-AF65-F5344CB8AC3E}">
        <p14:creationId xmlns:p14="http://schemas.microsoft.com/office/powerpoint/2010/main" val="750566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83F9163F-F25E-40CF-8C1C-3F7525D75F73}"/>
              </a:ext>
            </a:extLst>
          </p:cNvPr>
          <p:cNvGrpSpPr/>
          <p:nvPr/>
        </p:nvGrpSpPr>
        <p:grpSpPr>
          <a:xfrm>
            <a:off x="778118" y="365125"/>
            <a:ext cx="10941706" cy="892551"/>
            <a:chOff x="778118" y="365125"/>
            <a:chExt cx="10941706" cy="892551"/>
          </a:xfrm>
        </p:grpSpPr>
        <p:grpSp>
          <p:nvGrpSpPr>
            <p:cNvPr id="3" name="Gruppe 2">
              <a:extLst>
                <a:ext uri="{FF2B5EF4-FFF2-40B4-BE49-F238E27FC236}">
                  <a16:creationId xmlns:a16="http://schemas.microsoft.com/office/drawing/2014/main" id="{A191D71A-B281-481C-B069-D592CAF7C4FA}"/>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2112506C-CC53-4622-8722-FCF8EA5757A0}"/>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71AE6B94-E8C3-4519-A4C0-83536C04B942}"/>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23978BFF-E7CB-4CC2-B0BC-89C53C732D7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3D lyd i </a:t>
              </a:r>
              <a:r>
                <a:rPr lang="da-DK" sz="2000" dirty="0" err="1"/>
                <a:t>headphones</a:t>
              </a:r>
              <a:endParaRPr lang="da-DK" sz="2000" dirty="0"/>
            </a:p>
          </p:txBody>
        </p:sp>
      </p:grpSp>
      <p:pic>
        <p:nvPicPr>
          <p:cNvPr id="2050" name="Picture 2">
            <a:hlinkClick r:id="rId4"/>
            <a:extLst>
              <a:ext uri="{FF2B5EF4-FFF2-40B4-BE49-F238E27FC236}">
                <a16:creationId xmlns:a16="http://schemas.microsoft.com/office/drawing/2014/main" id="{63FF43E0-E5F4-4C0B-AE51-D046AC89E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2947987"/>
            <a:ext cx="4572000" cy="2562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 0 1 1 $ 0 d ">
            <a:hlinkClick r:id="rId6"/>
            <a:extLst>
              <a:ext uri="{FF2B5EF4-FFF2-40B4-BE49-F238E27FC236}">
                <a16:creationId xmlns:a16="http://schemas.microsoft.com/office/drawing/2014/main" id="{0084E434-6AA1-4AFE-8475-EDB76697E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4500" y="2947987"/>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76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a:extLst>
              <a:ext uri="{FF2B5EF4-FFF2-40B4-BE49-F238E27FC236}">
                <a16:creationId xmlns:a16="http://schemas.microsoft.com/office/drawing/2014/main" id="{959F6495-9CCE-4046-A83F-34216B6B2EED}"/>
              </a:ext>
            </a:extLst>
          </p:cNvPr>
          <p:cNvGrpSpPr/>
          <p:nvPr/>
        </p:nvGrpSpPr>
        <p:grpSpPr>
          <a:xfrm>
            <a:off x="876300" y="1748848"/>
            <a:ext cx="4622800" cy="2490984"/>
            <a:chOff x="785042" y="963749"/>
            <a:chExt cx="6553381" cy="3150876"/>
          </a:xfrm>
        </p:grpSpPr>
        <p:pic>
          <p:nvPicPr>
            <p:cNvPr id="3" name="Billede 2">
              <a:hlinkClick r:id="rId3"/>
              <a:extLst>
                <a:ext uri="{FF2B5EF4-FFF2-40B4-BE49-F238E27FC236}">
                  <a16:creationId xmlns:a16="http://schemas.microsoft.com/office/drawing/2014/main" id="{5E76C25D-4D9B-4800-B8AE-264B69B26797}"/>
                </a:ext>
              </a:extLst>
            </p:cNvPr>
            <p:cNvPicPr>
              <a:picLocks noChangeAspect="1"/>
            </p:cNvPicPr>
            <p:nvPr/>
          </p:nvPicPr>
          <p:blipFill>
            <a:blip r:embed="rId4"/>
            <a:stretch>
              <a:fillRect/>
            </a:stretch>
          </p:blipFill>
          <p:spPr>
            <a:xfrm>
              <a:off x="785042" y="986971"/>
              <a:ext cx="6436384" cy="3127654"/>
            </a:xfrm>
            <a:prstGeom prst="rect">
              <a:avLst/>
            </a:prstGeom>
          </p:spPr>
        </p:pic>
        <p:sp>
          <p:nvSpPr>
            <p:cNvPr id="4" name="Rektangel 3">
              <a:extLst>
                <a:ext uri="{FF2B5EF4-FFF2-40B4-BE49-F238E27FC236}">
                  <a16:creationId xmlns:a16="http://schemas.microsoft.com/office/drawing/2014/main" id="{21208564-A1BF-42A0-9E42-446C27551DDD}"/>
                </a:ext>
              </a:extLst>
            </p:cNvPr>
            <p:cNvSpPr/>
            <p:nvPr/>
          </p:nvSpPr>
          <p:spPr>
            <a:xfrm>
              <a:off x="3390537" y="963749"/>
              <a:ext cx="3947886" cy="359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pic>
        <p:nvPicPr>
          <p:cNvPr id="9" name="Billede 8">
            <a:hlinkClick r:id="rId3"/>
            <a:extLst>
              <a:ext uri="{FF2B5EF4-FFF2-40B4-BE49-F238E27FC236}">
                <a16:creationId xmlns:a16="http://schemas.microsoft.com/office/drawing/2014/main" id="{85CB65D4-7709-4D7C-8E31-37B9070DAC87}"/>
              </a:ext>
            </a:extLst>
          </p:cNvPr>
          <p:cNvPicPr>
            <a:picLocks noChangeAspect="1"/>
          </p:cNvPicPr>
          <p:nvPr/>
        </p:nvPicPr>
        <p:blipFill>
          <a:blip r:embed="rId5"/>
          <a:stretch>
            <a:fillRect/>
          </a:stretch>
        </p:blipFill>
        <p:spPr>
          <a:xfrm>
            <a:off x="6326567" y="1832227"/>
            <a:ext cx="4903449" cy="2407605"/>
          </a:xfrm>
          <a:prstGeom prst="rect">
            <a:avLst/>
          </a:prstGeom>
        </p:spPr>
      </p:pic>
      <p:grpSp>
        <p:nvGrpSpPr>
          <p:cNvPr id="8" name="Gruppe 7">
            <a:extLst>
              <a:ext uri="{FF2B5EF4-FFF2-40B4-BE49-F238E27FC236}">
                <a16:creationId xmlns:a16="http://schemas.microsoft.com/office/drawing/2014/main" id="{5B0F4357-6DF0-4018-A239-D93DF736B027}"/>
              </a:ext>
            </a:extLst>
          </p:cNvPr>
          <p:cNvGrpSpPr/>
          <p:nvPr/>
        </p:nvGrpSpPr>
        <p:grpSpPr>
          <a:xfrm>
            <a:off x="778118" y="365125"/>
            <a:ext cx="10941706" cy="892551"/>
            <a:chOff x="778118" y="365125"/>
            <a:chExt cx="10941706" cy="892551"/>
          </a:xfrm>
        </p:grpSpPr>
        <p:grpSp>
          <p:nvGrpSpPr>
            <p:cNvPr id="10" name="Gruppe 9">
              <a:extLst>
                <a:ext uri="{FF2B5EF4-FFF2-40B4-BE49-F238E27FC236}">
                  <a16:creationId xmlns:a16="http://schemas.microsoft.com/office/drawing/2014/main" id="{3352BC63-7842-4E16-97FE-9AAD81F9AC2E}"/>
                </a:ext>
              </a:extLst>
            </p:cNvPr>
            <p:cNvGrpSpPr/>
            <p:nvPr/>
          </p:nvGrpSpPr>
          <p:grpSpPr>
            <a:xfrm>
              <a:off x="10313849" y="365125"/>
              <a:ext cx="1405975" cy="880659"/>
              <a:chOff x="10253785" y="5612216"/>
              <a:chExt cx="1405975" cy="880659"/>
            </a:xfrm>
          </p:grpSpPr>
          <p:pic>
            <p:nvPicPr>
              <p:cNvPr id="12" name="Picture 12" descr="Et billede, der indeholder bordservice, plade, service&#10;&#10;Beskrivelse, der er oprettet med meget høj tiltro">
                <a:extLst>
                  <a:ext uri="{FF2B5EF4-FFF2-40B4-BE49-F238E27FC236}">
                    <a16:creationId xmlns:a16="http://schemas.microsoft.com/office/drawing/2014/main" id="{A77A772A-756E-4510-A6A2-3F05BFE6510A}"/>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3" name="Tekstfelt 12">
                <a:extLst>
                  <a:ext uri="{FF2B5EF4-FFF2-40B4-BE49-F238E27FC236}">
                    <a16:creationId xmlns:a16="http://schemas.microsoft.com/office/drawing/2014/main" id="{CF20191E-2D5A-40CD-8CE1-C749A5305FA3}"/>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1" name="Tekstfelt 10">
              <a:extLst>
                <a:ext uri="{FF2B5EF4-FFF2-40B4-BE49-F238E27FC236}">
                  <a16:creationId xmlns:a16="http://schemas.microsoft.com/office/drawing/2014/main" id="{B823715C-FA8F-47CE-A20B-4E524B17537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Alternative </a:t>
              </a:r>
              <a:r>
                <a:rPr lang="da-DK" sz="2000" dirty="0" err="1"/>
                <a:t>Fourier</a:t>
              </a:r>
              <a:r>
                <a:rPr lang="da-DK" sz="2000" dirty="0"/>
                <a:t> serie animation</a:t>
              </a:r>
            </a:p>
          </p:txBody>
        </p:sp>
      </p:grpSp>
      <p:pic>
        <p:nvPicPr>
          <p:cNvPr id="14" name="Billede 13">
            <a:hlinkClick r:id="rId7"/>
            <a:extLst>
              <a:ext uri="{FF2B5EF4-FFF2-40B4-BE49-F238E27FC236}">
                <a16:creationId xmlns:a16="http://schemas.microsoft.com/office/drawing/2014/main" id="{0480CD0A-B394-4281-88C2-F5A4D929BC8C}"/>
              </a:ext>
            </a:extLst>
          </p:cNvPr>
          <p:cNvPicPr>
            <a:picLocks noChangeAspect="1"/>
          </p:cNvPicPr>
          <p:nvPr/>
        </p:nvPicPr>
        <p:blipFill>
          <a:blip r:embed="rId8"/>
          <a:stretch>
            <a:fillRect/>
          </a:stretch>
        </p:blipFill>
        <p:spPr>
          <a:xfrm>
            <a:off x="4075053" y="4410818"/>
            <a:ext cx="3735447" cy="2099789"/>
          </a:xfrm>
          <a:prstGeom prst="rect">
            <a:avLst/>
          </a:prstGeom>
        </p:spPr>
      </p:pic>
    </p:spTree>
    <p:extLst>
      <p:ext uri="{BB962C8B-B14F-4D97-AF65-F5344CB8AC3E}">
        <p14:creationId xmlns:p14="http://schemas.microsoft.com/office/powerpoint/2010/main" val="220015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B081783F-D201-42EF-8AFE-57E153C424FB}"/>
              </a:ext>
            </a:extLst>
          </p:cNvPr>
          <p:cNvPicPr>
            <a:picLocks noChangeAspect="1"/>
          </p:cNvPicPr>
          <p:nvPr/>
        </p:nvPicPr>
        <p:blipFill>
          <a:blip r:embed="rId4"/>
          <a:stretch>
            <a:fillRect/>
          </a:stretch>
        </p:blipFill>
        <p:spPr>
          <a:xfrm>
            <a:off x="3103672" y="2296360"/>
            <a:ext cx="5332437" cy="3596440"/>
          </a:xfrm>
          <a:prstGeom prst="rect">
            <a:avLst/>
          </a:prstGeom>
        </p:spPr>
      </p:pic>
      <p:grpSp>
        <p:nvGrpSpPr>
          <p:cNvPr id="4" name="Gruppe 3">
            <a:extLst>
              <a:ext uri="{FF2B5EF4-FFF2-40B4-BE49-F238E27FC236}">
                <a16:creationId xmlns:a16="http://schemas.microsoft.com/office/drawing/2014/main" id="{B0BF84AD-8564-44ED-B539-BBE223728D7A}"/>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90BCAEAD-A258-4AA2-ACEB-57879C6153CB}"/>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E031DE07-9EFC-458D-BD06-BD230F1C3812}"/>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5C0378D9-550A-4525-ACA3-AC22E8CC7271}"/>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A6DE7857-2C40-4CDE-AC87-EB8414B168CB}"/>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Diverse - Kan lyd smadre et glas?</a:t>
              </a:r>
            </a:p>
          </p:txBody>
        </p:sp>
      </p:grpSp>
    </p:spTree>
    <p:extLst>
      <p:ext uri="{BB962C8B-B14F-4D97-AF65-F5344CB8AC3E}">
        <p14:creationId xmlns:p14="http://schemas.microsoft.com/office/powerpoint/2010/main" val="337205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kstfelt 47">
            <a:extLst>
              <a:ext uri="{FF2B5EF4-FFF2-40B4-BE49-F238E27FC236}">
                <a16:creationId xmlns:a16="http://schemas.microsoft.com/office/drawing/2014/main" id="{629DAE08-443D-461C-A79F-5B9FF037D53D}"/>
              </a:ext>
            </a:extLst>
          </p:cNvPr>
          <p:cNvSpPr txBox="1"/>
          <p:nvPr/>
        </p:nvSpPr>
        <p:spPr>
          <a:xfrm>
            <a:off x="1812813" y="1717273"/>
            <a:ext cx="9097460" cy="307777"/>
          </a:xfrm>
          <a:prstGeom prst="rect">
            <a:avLst/>
          </a:prstGeom>
          <a:noFill/>
        </p:spPr>
        <p:txBody>
          <a:bodyPr wrap="square" rtlCol="0">
            <a:spAutoFit/>
          </a:bodyPr>
          <a:lstStyle/>
          <a:p>
            <a:pPr algn="ctr"/>
            <a:r>
              <a:rPr lang="da-DK" sz="1400" b="1"/>
              <a:t>Lukket bog: En række program eksempler, hvor man ved at ændre i parametre kan lave eksperimenter med lyd.  </a:t>
            </a:r>
          </a:p>
        </p:txBody>
      </p:sp>
      <p:cxnSp>
        <p:nvCxnSpPr>
          <p:cNvPr id="18" name="Lige forbindelse 17">
            <a:extLst>
              <a:ext uri="{FF2B5EF4-FFF2-40B4-BE49-F238E27FC236}">
                <a16:creationId xmlns:a16="http://schemas.microsoft.com/office/drawing/2014/main" id="{955F4513-8AEF-4C8A-95CA-625B138D0A88}"/>
              </a:ext>
            </a:extLst>
          </p:cNvPr>
          <p:cNvCxnSpPr>
            <a:cxnSpLocks/>
          </p:cNvCxnSpPr>
          <p:nvPr/>
        </p:nvCxnSpPr>
        <p:spPr>
          <a:xfrm>
            <a:off x="1306719" y="3939929"/>
            <a:ext cx="101096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5D84219E-25FB-43D0-BDBD-B64C09221374}"/>
              </a:ext>
            </a:extLst>
          </p:cNvPr>
          <p:cNvGrpSpPr/>
          <p:nvPr/>
        </p:nvGrpSpPr>
        <p:grpSpPr>
          <a:xfrm>
            <a:off x="778118" y="365125"/>
            <a:ext cx="10941706" cy="892551"/>
            <a:chOff x="778118" y="365125"/>
            <a:chExt cx="10941706" cy="892551"/>
          </a:xfrm>
        </p:grpSpPr>
        <p:grpSp>
          <p:nvGrpSpPr>
            <p:cNvPr id="35" name="Gruppe 34">
              <a:extLst>
                <a:ext uri="{FF2B5EF4-FFF2-40B4-BE49-F238E27FC236}">
                  <a16:creationId xmlns:a16="http://schemas.microsoft.com/office/drawing/2014/main" id="{B0D59953-1EB2-4996-8976-E3312BD8CC8F}"/>
                </a:ext>
              </a:extLst>
            </p:cNvPr>
            <p:cNvGrpSpPr/>
            <p:nvPr/>
          </p:nvGrpSpPr>
          <p:grpSpPr>
            <a:xfrm>
              <a:off x="10313849" y="365125"/>
              <a:ext cx="1405975" cy="880659"/>
              <a:chOff x="10253785" y="5612216"/>
              <a:chExt cx="1405975" cy="880659"/>
            </a:xfrm>
          </p:grpSpPr>
          <p:pic>
            <p:nvPicPr>
              <p:cNvPr id="37" name="Picture 12" descr="Et billede, der indeholder bordservice, plade, service&#10;&#10;Beskrivelse, der er oprettet med meget høj tiltro">
                <a:extLst>
                  <a:ext uri="{FF2B5EF4-FFF2-40B4-BE49-F238E27FC236}">
                    <a16:creationId xmlns:a16="http://schemas.microsoft.com/office/drawing/2014/main" id="{05B624D2-FC8A-423B-A72B-BE2C7A61B523}"/>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38" name="Tekstfelt 37">
                <a:extLst>
                  <a:ext uri="{FF2B5EF4-FFF2-40B4-BE49-F238E27FC236}">
                    <a16:creationId xmlns:a16="http://schemas.microsoft.com/office/drawing/2014/main" id="{CE03A370-C0D8-45D3-8C52-AAA39AB79285}"/>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36" name="Tekstfelt 35">
              <a:extLst>
                <a:ext uri="{FF2B5EF4-FFF2-40B4-BE49-F238E27FC236}">
                  <a16:creationId xmlns:a16="http://schemas.microsoft.com/office/drawing/2014/main" id="{96CBD230-7FB7-4C8C-94A0-6013A8A7F7B9}"/>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a:t>Intro - struktur</a:t>
              </a:r>
            </a:p>
          </p:txBody>
        </p:sp>
      </p:grpSp>
      <p:sp>
        <p:nvSpPr>
          <p:cNvPr id="39" name="Tekstfelt 38">
            <a:extLst>
              <a:ext uri="{FF2B5EF4-FFF2-40B4-BE49-F238E27FC236}">
                <a16:creationId xmlns:a16="http://schemas.microsoft.com/office/drawing/2014/main" id="{865B47D1-CB94-45E8-863E-83A36DBA9CDA}"/>
              </a:ext>
            </a:extLst>
          </p:cNvPr>
          <p:cNvSpPr txBox="1"/>
          <p:nvPr/>
        </p:nvSpPr>
        <p:spPr>
          <a:xfrm>
            <a:off x="1768362" y="4065079"/>
            <a:ext cx="9097460" cy="307777"/>
          </a:xfrm>
          <a:prstGeom prst="rect">
            <a:avLst/>
          </a:prstGeom>
          <a:noFill/>
        </p:spPr>
        <p:txBody>
          <a:bodyPr wrap="square" rtlCol="0">
            <a:spAutoFit/>
          </a:bodyPr>
          <a:lstStyle/>
          <a:p>
            <a:pPr algn="ctr"/>
            <a:r>
              <a:rPr lang="da-DK" sz="1400" b="1"/>
              <a:t>Åben bog: Et funktionsbibliotek ”Lklib.py” man kan kikke ind i for at dykke dybere i den digitale side.  </a:t>
            </a:r>
          </a:p>
        </p:txBody>
      </p:sp>
      <p:pic>
        <p:nvPicPr>
          <p:cNvPr id="5" name="Billede 4">
            <a:extLst>
              <a:ext uri="{FF2B5EF4-FFF2-40B4-BE49-F238E27FC236}">
                <a16:creationId xmlns:a16="http://schemas.microsoft.com/office/drawing/2014/main" id="{702E39FD-8830-4EA6-9652-11AC4F0FD60F}"/>
              </a:ext>
            </a:extLst>
          </p:cNvPr>
          <p:cNvPicPr>
            <a:picLocks noChangeAspect="1"/>
          </p:cNvPicPr>
          <p:nvPr/>
        </p:nvPicPr>
        <p:blipFill>
          <a:blip r:embed="rId4"/>
          <a:stretch>
            <a:fillRect/>
          </a:stretch>
        </p:blipFill>
        <p:spPr>
          <a:xfrm>
            <a:off x="2823944" y="2168957"/>
            <a:ext cx="2409972" cy="1608453"/>
          </a:xfrm>
          <a:prstGeom prst="rect">
            <a:avLst/>
          </a:prstGeom>
        </p:spPr>
      </p:pic>
      <p:pic>
        <p:nvPicPr>
          <p:cNvPr id="40" name="Billede 39">
            <a:extLst>
              <a:ext uri="{FF2B5EF4-FFF2-40B4-BE49-F238E27FC236}">
                <a16:creationId xmlns:a16="http://schemas.microsoft.com/office/drawing/2014/main" id="{A0217FF4-DB3A-410D-A5AC-3B69DE9454DF}"/>
              </a:ext>
            </a:extLst>
          </p:cNvPr>
          <p:cNvPicPr>
            <a:picLocks noChangeAspect="1"/>
          </p:cNvPicPr>
          <p:nvPr/>
        </p:nvPicPr>
        <p:blipFill>
          <a:blip r:embed="rId5"/>
          <a:stretch>
            <a:fillRect/>
          </a:stretch>
        </p:blipFill>
        <p:spPr>
          <a:xfrm>
            <a:off x="7120254" y="2146777"/>
            <a:ext cx="2620987" cy="1608453"/>
          </a:xfrm>
          <a:prstGeom prst="rect">
            <a:avLst/>
          </a:prstGeom>
        </p:spPr>
      </p:pic>
      <p:pic>
        <p:nvPicPr>
          <p:cNvPr id="7" name="Billede 6">
            <a:extLst>
              <a:ext uri="{FF2B5EF4-FFF2-40B4-BE49-F238E27FC236}">
                <a16:creationId xmlns:a16="http://schemas.microsoft.com/office/drawing/2014/main" id="{AE5F96D0-9627-4828-9B51-FA50E28A6504}"/>
              </a:ext>
            </a:extLst>
          </p:cNvPr>
          <p:cNvPicPr>
            <a:picLocks noChangeAspect="1"/>
          </p:cNvPicPr>
          <p:nvPr/>
        </p:nvPicPr>
        <p:blipFill>
          <a:blip r:embed="rId6"/>
          <a:stretch>
            <a:fillRect/>
          </a:stretch>
        </p:blipFill>
        <p:spPr>
          <a:xfrm>
            <a:off x="778118" y="4707303"/>
            <a:ext cx="3724516" cy="566330"/>
          </a:xfrm>
          <a:prstGeom prst="rect">
            <a:avLst/>
          </a:prstGeom>
        </p:spPr>
      </p:pic>
      <p:pic>
        <p:nvPicPr>
          <p:cNvPr id="9" name="Billede 8">
            <a:extLst>
              <a:ext uri="{FF2B5EF4-FFF2-40B4-BE49-F238E27FC236}">
                <a16:creationId xmlns:a16="http://schemas.microsoft.com/office/drawing/2014/main" id="{116E0564-218F-40EA-9E43-EDE2B0F01AF8}"/>
              </a:ext>
            </a:extLst>
          </p:cNvPr>
          <p:cNvPicPr>
            <a:picLocks noChangeAspect="1"/>
          </p:cNvPicPr>
          <p:nvPr/>
        </p:nvPicPr>
        <p:blipFill>
          <a:blip r:embed="rId7"/>
          <a:stretch>
            <a:fillRect/>
          </a:stretch>
        </p:blipFill>
        <p:spPr>
          <a:xfrm>
            <a:off x="5012906" y="4577989"/>
            <a:ext cx="6515100" cy="1695711"/>
          </a:xfrm>
          <a:prstGeom prst="rect">
            <a:avLst/>
          </a:prstGeom>
        </p:spPr>
      </p:pic>
      <p:pic>
        <p:nvPicPr>
          <p:cNvPr id="11" name="Billede 10">
            <a:extLst>
              <a:ext uri="{FF2B5EF4-FFF2-40B4-BE49-F238E27FC236}">
                <a16:creationId xmlns:a16="http://schemas.microsoft.com/office/drawing/2014/main" id="{D1729FF1-DEDE-4842-AE60-FAFAB2F16256}"/>
              </a:ext>
            </a:extLst>
          </p:cNvPr>
          <p:cNvPicPr>
            <a:picLocks noChangeAspect="1"/>
          </p:cNvPicPr>
          <p:nvPr/>
        </p:nvPicPr>
        <p:blipFill>
          <a:blip r:embed="rId8"/>
          <a:stretch>
            <a:fillRect/>
          </a:stretch>
        </p:blipFill>
        <p:spPr>
          <a:xfrm>
            <a:off x="720794" y="5608080"/>
            <a:ext cx="3533480" cy="750124"/>
          </a:xfrm>
          <a:prstGeom prst="rect">
            <a:avLst/>
          </a:prstGeom>
        </p:spPr>
      </p:pic>
    </p:spTree>
    <p:extLst>
      <p:ext uri="{BB962C8B-B14F-4D97-AF65-F5344CB8AC3E}">
        <p14:creationId xmlns:p14="http://schemas.microsoft.com/office/powerpoint/2010/main" val="282189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hlinkClick r:id="rId3"/>
            <a:extLst>
              <a:ext uri="{FF2B5EF4-FFF2-40B4-BE49-F238E27FC236}">
                <a16:creationId xmlns:a16="http://schemas.microsoft.com/office/drawing/2014/main" id="{DA25E097-667F-40EF-A20B-901466780A03}"/>
              </a:ext>
            </a:extLst>
          </p:cNvPr>
          <p:cNvPicPr>
            <a:picLocks noChangeAspect="1"/>
          </p:cNvPicPr>
          <p:nvPr/>
        </p:nvPicPr>
        <p:blipFill>
          <a:blip r:embed="rId4"/>
          <a:stretch>
            <a:fillRect/>
          </a:stretch>
        </p:blipFill>
        <p:spPr>
          <a:xfrm>
            <a:off x="2894155" y="2545801"/>
            <a:ext cx="5800981" cy="3397799"/>
          </a:xfrm>
          <a:prstGeom prst="rect">
            <a:avLst/>
          </a:prstGeom>
        </p:spPr>
      </p:pic>
      <p:grpSp>
        <p:nvGrpSpPr>
          <p:cNvPr id="6" name="Gruppe 5">
            <a:extLst>
              <a:ext uri="{FF2B5EF4-FFF2-40B4-BE49-F238E27FC236}">
                <a16:creationId xmlns:a16="http://schemas.microsoft.com/office/drawing/2014/main" id="{30AB6A2A-ECB2-4089-83A0-C2AE6DE8C112}"/>
              </a:ext>
            </a:extLst>
          </p:cNvPr>
          <p:cNvGrpSpPr/>
          <p:nvPr/>
        </p:nvGrpSpPr>
        <p:grpSpPr>
          <a:xfrm>
            <a:off x="778118" y="365125"/>
            <a:ext cx="10941706" cy="892551"/>
            <a:chOff x="778118" y="365125"/>
            <a:chExt cx="10941706" cy="892551"/>
          </a:xfrm>
        </p:grpSpPr>
        <p:grpSp>
          <p:nvGrpSpPr>
            <p:cNvPr id="9" name="Gruppe 8">
              <a:extLst>
                <a:ext uri="{FF2B5EF4-FFF2-40B4-BE49-F238E27FC236}">
                  <a16:creationId xmlns:a16="http://schemas.microsoft.com/office/drawing/2014/main" id="{02C3C1C6-4104-48A0-8624-319601BD4C01}"/>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8CBF6A46-8892-4DB0-AD84-FB65B4403085}"/>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DD34C8F3-B25A-4282-BA68-806D2720439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5E5DFF35-0A26-42B2-9A4F-53833D5E5AD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Diverse – Visualisering af lyd.</a:t>
              </a:r>
            </a:p>
          </p:txBody>
        </p:sp>
      </p:grpSp>
    </p:spTree>
    <p:extLst>
      <p:ext uri="{BB962C8B-B14F-4D97-AF65-F5344CB8AC3E}">
        <p14:creationId xmlns:p14="http://schemas.microsoft.com/office/powerpoint/2010/main" val="3189721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hlinkClick r:id="rId3"/>
            <a:extLst>
              <a:ext uri="{FF2B5EF4-FFF2-40B4-BE49-F238E27FC236}">
                <a16:creationId xmlns:a16="http://schemas.microsoft.com/office/drawing/2014/main" id="{934334F6-0DD6-4DF5-A910-9E67DF424704}"/>
              </a:ext>
            </a:extLst>
          </p:cNvPr>
          <p:cNvPicPr>
            <a:picLocks noChangeAspect="1"/>
          </p:cNvPicPr>
          <p:nvPr/>
        </p:nvPicPr>
        <p:blipFill>
          <a:blip r:embed="rId4"/>
          <a:stretch>
            <a:fillRect/>
          </a:stretch>
        </p:blipFill>
        <p:spPr>
          <a:xfrm>
            <a:off x="805562" y="2557180"/>
            <a:ext cx="5054021" cy="2692949"/>
          </a:xfrm>
          <a:prstGeom prst="rect">
            <a:avLst/>
          </a:prstGeom>
        </p:spPr>
      </p:pic>
      <p:pic>
        <p:nvPicPr>
          <p:cNvPr id="7" name="Billede 6">
            <a:hlinkClick r:id="rId3"/>
            <a:extLst>
              <a:ext uri="{FF2B5EF4-FFF2-40B4-BE49-F238E27FC236}">
                <a16:creationId xmlns:a16="http://schemas.microsoft.com/office/drawing/2014/main" id="{5F00388D-6283-484D-9D61-4095A87683EF}"/>
              </a:ext>
            </a:extLst>
          </p:cNvPr>
          <p:cNvPicPr>
            <a:picLocks noChangeAspect="1"/>
          </p:cNvPicPr>
          <p:nvPr/>
        </p:nvPicPr>
        <p:blipFill>
          <a:blip r:embed="rId5"/>
          <a:stretch>
            <a:fillRect/>
          </a:stretch>
        </p:blipFill>
        <p:spPr>
          <a:xfrm>
            <a:off x="6096000" y="2557179"/>
            <a:ext cx="5290438" cy="2692949"/>
          </a:xfrm>
          <a:prstGeom prst="rect">
            <a:avLst/>
          </a:prstGeom>
        </p:spPr>
      </p:pic>
      <p:grpSp>
        <p:nvGrpSpPr>
          <p:cNvPr id="6" name="Gruppe 5">
            <a:extLst>
              <a:ext uri="{FF2B5EF4-FFF2-40B4-BE49-F238E27FC236}">
                <a16:creationId xmlns:a16="http://schemas.microsoft.com/office/drawing/2014/main" id="{95E7695C-5A8F-4AD0-A1A7-A262BF52D39E}"/>
              </a:ext>
            </a:extLst>
          </p:cNvPr>
          <p:cNvGrpSpPr/>
          <p:nvPr/>
        </p:nvGrpSpPr>
        <p:grpSpPr>
          <a:xfrm>
            <a:off x="778118" y="365125"/>
            <a:ext cx="10941706" cy="892551"/>
            <a:chOff x="778118" y="365125"/>
            <a:chExt cx="10941706" cy="892551"/>
          </a:xfrm>
        </p:grpSpPr>
        <p:grpSp>
          <p:nvGrpSpPr>
            <p:cNvPr id="9" name="Gruppe 8">
              <a:extLst>
                <a:ext uri="{FF2B5EF4-FFF2-40B4-BE49-F238E27FC236}">
                  <a16:creationId xmlns:a16="http://schemas.microsoft.com/office/drawing/2014/main" id="{B130330B-C0C3-4FC6-94C3-860D0CCBFE50}"/>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37DF289E-CB31-4AAF-89CE-B6D9F1D36341}"/>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39BB41AA-998B-43F7-9E09-E8FE1840F217}"/>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5515B006-4ACF-4D93-AC9C-042A385A746E}"/>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000" dirty="0"/>
                <a:t>Supplerende materiale. Diverse – Visualisering af lyd.</a:t>
              </a:r>
            </a:p>
          </p:txBody>
        </p:sp>
      </p:grpSp>
    </p:spTree>
    <p:extLst>
      <p:ext uri="{BB962C8B-B14F-4D97-AF65-F5344CB8AC3E}">
        <p14:creationId xmlns:p14="http://schemas.microsoft.com/office/powerpoint/2010/main" val="210886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felt 2">
            <a:extLst>
              <a:ext uri="{FF2B5EF4-FFF2-40B4-BE49-F238E27FC236}">
                <a16:creationId xmlns:a16="http://schemas.microsoft.com/office/drawing/2014/main" id="{7E7E274B-ECE7-4D49-8388-20E187ACE3FF}"/>
              </a:ext>
            </a:extLst>
          </p:cNvPr>
          <p:cNvSpPr txBox="1"/>
          <p:nvPr/>
        </p:nvSpPr>
        <p:spPr>
          <a:xfrm>
            <a:off x="2434999" y="5040477"/>
            <a:ext cx="6094638" cy="369332"/>
          </a:xfrm>
          <a:prstGeom prst="rect">
            <a:avLst/>
          </a:prstGeom>
          <a:noFill/>
        </p:spPr>
        <p:txBody>
          <a:bodyPr wrap="square">
            <a:spAutoFit/>
          </a:bodyPr>
          <a:lstStyle/>
          <a:p>
            <a:r>
              <a:rPr lang="da-DK" err="1">
                <a:hlinkClick r:id="rId3"/>
              </a:rPr>
              <a:t>Frequency</a:t>
            </a:r>
            <a:r>
              <a:rPr lang="da-DK">
                <a:hlinkClick r:id="rId3"/>
              </a:rPr>
              <a:t> Modulation (aatishb.com)</a:t>
            </a:r>
            <a:endParaRPr lang="da-DK"/>
          </a:p>
        </p:txBody>
      </p:sp>
      <p:sp>
        <p:nvSpPr>
          <p:cNvPr id="7" name="Tekstfelt 6">
            <a:extLst>
              <a:ext uri="{FF2B5EF4-FFF2-40B4-BE49-F238E27FC236}">
                <a16:creationId xmlns:a16="http://schemas.microsoft.com/office/drawing/2014/main" id="{0A751289-C8CA-4BDE-AD55-21C2C641D07B}"/>
              </a:ext>
            </a:extLst>
          </p:cNvPr>
          <p:cNvSpPr txBox="1"/>
          <p:nvPr/>
        </p:nvSpPr>
        <p:spPr>
          <a:xfrm>
            <a:off x="2434999" y="6218646"/>
            <a:ext cx="6094324" cy="369332"/>
          </a:xfrm>
          <a:prstGeom prst="rect">
            <a:avLst/>
          </a:prstGeom>
          <a:noFill/>
        </p:spPr>
        <p:txBody>
          <a:bodyPr wrap="square">
            <a:spAutoFit/>
          </a:bodyPr>
          <a:lstStyle/>
          <a:p>
            <a:r>
              <a:rPr lang="en-US">
                <a:hlinkClick r:id="rId4"/>
              </a:rPr>
              <a:t>Sine, Square, Triangle, Saw : Synth Waveforms - Perfect Circuit</a:t>
            </a:r>
            <a:endParaRPr lang="da-DK"/>
          </a:p>
        </p:txBody>
      </p:sp>
      <p:sp>
        <p:nvSpPr>
          <p:cNvPr id="9" name="Tekstfelt 8">
            <a:extLst>
              <a:ext uri="{FF2B5EF4-FFF2-40B4-BE49-F238E27FC236}">
                <a16:creationId xmlns:a16="http://schemas.microsoft.com/office/drawing/2014/main" id="{E7CB6CD9-A8AE-4D28-90AB-111748F983EC}"/>
              </a:ext>
            </a:extLst>
          </p:cNvPr>
          <p:cNvSpPr txBox="1"/>
          <p:nvPr/>
        </p:nvSpPr>
        <p:spPr>
          <a:xfrm>
            <a:off x="6103160" y="5584000"/>
            <a:ext cx="6094638" cy="369332"/>
          </a:xfrm>
          <a:prstGeom prst="rect">
            <a:avLst/>
          </a:prstGeom>
          <a:noFill/>
        </p:spPr>
        <p:txBody>
          <a:bodyPr wrap="square">
            <a:spAutoFit/>
          </a:bodyPr>
          <a:lstStyle/>
          <a:p>
            <a:r>
              <a:rPr lang="en-US">
                <a:hlinkClick r:id="rId5"/>
              </a:rPr>
              <a:t>Sound Design Basics: FM Synthesis – Cymatics.fm</a:t>
            </a:r>
            <a:endParaRPr lang="da-DK"/>
          </a:p>
        </p:txBody>
      </p:sp>
      <p:grpSp>
        <p:nvGrpSpPr>
          <p:cNvPr id="6" name="Gruppe 5">
            <a:extLst>
              <a:ext uri="{FF2B5EF4-FFF2-40B4-BE49-F238E27FC236}">
                <a16:creationId xmlns:a16="http://schemas.microsoft.com/office/drawing/2014/main" id="{210F2FCD-F3EE-4CAB-8B1B-542C71A8E994}"/>
              </a:ext>
            </a:extLst>
          </p:cNvPr>
          <p:cNvGrpSpPr/>
          <p:nvPr/>
        </p:nvGrpSpPr>
        <p:grpSpPr>
          <a:xfrm>
            <a:off x="778118" y="365125"/>
            <a:ext cx="10941706" cy="892551"/>
            <a:chOff x="778118" y="365125"/>
            <a:chExt cx="10941706" cy="892551"/>
          </a:xfrm>
        </p:grpSpPr>
        <p:grpSp>
          <p:nvGrpSpPr>
            <p:cNvPr id="8" name="Gruppe 7">
              <a:extLst>
                <a:ext uri="{FF2B5EF4-FFF2-40B4-BE49-F238E27FC236}">
                  <a16:creationId xmlns:a16="http://schemas.microsoft.com/office/drawing/2014/main" id="{7D69279F-6977-40C7-A2FC-5387B45021EC}"/>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1F1AB3ED-15BA-4BB7-93DF-23D1E0A55F59}"/>
                  </a:ext>
                </a:extLst>
              </p:cNvPr>
              <p:cNvPicPr>
                <a:picLocks noChangeAspect="1"/>
              </p:cNvPicPr>
              <p:nvPr/>
            </p:nvPicPr>
            <p:blipFill>
              <a:blip r:embed="rId6"/>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B357D577-FF54-403A-9262-03168124D16F}"/>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2C8D645B-BC23-4916-98A1-C5A810EAFDA9}"/>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Supplerende materiale. </a:t>
              </a:r>
            </a:p>
          </p:txBody>
        </p:sp>
      </p:grpSp>
      <p:pic>
        <p:nvPicPr>
          <p:cNvPr id="4" name="Billede 3">
            <a:hlinkClick r:id="rId3"/>
            <a:extLst>
              <a:ext uri="{FF2B5EF4-FFF2-40B4-BE49-F238E27FC236}">
                <a16:creationId xmlns:a16="http://schemas.microsoft.com/office/drawing/2014/main" id="{5169AF7A-9523-44A2-9EED-970268E08B87}"/>
              </a:ext>
            </a:extLst>
          </p:cNvPr>
          <p:cNvPicPr>
            <a:picLocks noChangeAspect="1"/>
          </p:cNvPicPr>
          <p:nvPr/>
        </p:nvPicPr>
        <p:blipFill>
          <a:blip r:embed="rId7"/>
          <a:stretch>
            <a:fillRect/>
          </a:stretch>
        </p:blipFill>
        <p:spPr>
          <a:xfrm>
            <a:off x="2534460" y="1708208"/>
            <a:ext cx="6431740" cy="3158763"/>
          </a:xfrm>
          <a:prstGeom prst="rect">
            <a:avLst/>
          </a:prstGeom>
        </p:spPr>
      </p:pic>
    </p:spTree>
    <p:extLst>
      <p:ext uri="{BB962C8B-B14F-4D97-AF65-F5344CB8AC3E}">
        <p14:creationId xmlns:p14="http://schemas.microsoft.com/office/powerpoint/2010/main" val="108056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8535AA75-45EC-45F2-83AC-8EBA1965ABEB}"/>
              </a:ext>
            </a:extLst>
          </p:cNvPr>
          <p:cNvPicPr>
            <a:picLocks noChangeAspect="1"/>
          </p:cNvPicPr>
          <p:nvPr/>
        </p:nvPicPr>
        <p:blipFill>
          <a:blip r:embed="rId4"/>
          <a:stretch>
            <a:fillRect/>
          </a:stretch>
        </p:blipFill>
        <p:spPr>
          <a:xfrm>
            <a:off x="2734380" y="1775460"/>
            <a:ext cx="6723240" cy="4526870"/>
          </a:xfrm>
          <a:prstGeom prst="rect">
            <a:avLst/>
          </a:prstGeom>
        </p:spPr>
      </p:pic>
      <p:grpSp>
        <p:nvGrpSpPr>
          <p:cNvPr id="4" name="Gruppe 3">
            <a:extLst>
              <a:ext uri="{FF2B5EF4-FFF2-40B4-BE49-F238E27FC236}">
                <a16:creationId xmlns:a16="http://schemas.microsoft.com/office/drawing/2014/main" id="{C88B2F1D-DD4B-420D-9EA9-9ACACB416F19}"/>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F0E74FC8-95B1-4D33-8A55-646527895AE1}"/>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F16B5D25-3E9E-4E6E-B0A6-B1DE383059F6}"/>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54A7ED5C-5440-4DAE-80FE-88A6681CD9E6}"/>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17C0DEBA-9613-4590-832A-876519D9BFC6}"/>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Supplerende materiale. Om komplekse tal</a:t>
              </a:r>
            </a:p>
          </p:txBody>
        </p:sp>
      </p:grpSp>
    </p:spTree>
    <p:extLst>
      <p:ext uri="{BB962C8B-B14F-4D97-AF65-F5344CB8AC3E}">
        <p14:creationId xmlns:p14="http://schemas.microsoft.com/office/powerpoint/2010/main" val="45413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696D0CE4-4447-4D3B-8C5D-DD13C2AD1F39}"/>
              </a:ext>
            </a:extLst>
          </p:cNvPr>
          <p:cNvPicPr>
            <a:picLocks noChangeAspect="1"/>
          </p:cNvPicPr>
          <p:nvPr/>
        </p:nvPicPr>
        <p:blipFill>
          <a:blip r:embed="rId4"/>
          <a:stretch>
            <a:fillRect/>
          </a:stretch>
        </p:blipFill>
        <p:spPr>
          <a:xfrm>
            <a:off x="1078442" y="2414066"/>
            <a:ext cx="2904546" cy="1937483"/>
          </a:xfrm>
          <a:prstGeom prst="rect">
            <a:avLst/>
          </a:prstGeom>
        </p:spPr>
      </p:pic>
      <p:pic>
        <p:nvPicPr>
          <p:cNvPr id="8" name="Billede 7">
            <a:hlinkClick r:id="rId5"/>
            <a:extLst>
              <a:ext uri="{FF2B5EF4-FFF2-40B4-BE49-F238E27FC236}">
                <a16:creationId xmlns:a16="http://schemas.microsoft.com/office/drawing/2014/main" id="{A44F0C7C-45B3-4276-AD0B-1B0EF1524793}"/>
              </a:ext>
            </a:extLst>
          </p:cNvPr>
          <p:cNvPicPr>
            <a:picLocks noChangeAspect="1"/>
          </p:cNvPicPr>
          <p:nvPr/>
        </p:nvPicPr>
        <p:blipFill>
          <a:blip r:embed="rId6"/>
          <a:stretch>
            <a:fillRect/>
          </a:stretch>
        </p:blipFill>
        <p:spPr>
          <a:xfrm>
            <a:off x="1078443" y="4630859"/>
            <a:ext cx="2904546" cy="1875921"/>
          </a:xfrm>
          <a:prstGeom prst="rect">
            <a:avLst/>
          </a:prstGeom>
        </p:spPr>
      </p:pic>
      <p:pic>
        <p:nvPicPr>
          <p:cNvPr id="10" name="Billede 9">
            <a:hlinkClick r:id="rId7"/>
            <a:extLst>
              <a:ext uri="{FF2B5EF4-FFF2-40B4-BE49-F238E27FC236}">
                <a16:creationId xmlns:a16="http://schemas.microsoft.com/office/drawing/2014/main" id="{22953BF2-36BE-4D9B-A7AD-2D372FC94708}"/>
              </a:ext>
            </a:extLst>
          </p:cNvPr>
          <p:cNvPicPr>
            <a:picLocks noChangeAspect="1"/>
          </p:cNvPicPr>
          <p:nvPr/>
        </p:nvPicPr>
        <p:blipFill>
          <a:blip r:embed="rId8"/>
          <a:stretch>
            <a:fillRect/>
          </a:stretch>
        </p:blipFill>
        <p:spPr>
          <a:xfrm>
            <a:off x="4122410" y="4606598"/>
            <a:ext cx="3085069" cy="1908105"/>
          </a:xfrm>
          <a:prstGeom prst="rect">
            <a:avLst/>
          </a:prstGeom>
        </p:spPr>
      </p:pic>
      <p:pic>
        <p:nvPicPr>
          <p:cNvPr id="9" name="Billede 8">
            <a:hlinkClick r:id="rId9"/>
            <a:extLst>
              <a:ext uri="{FF2B5EF4-FFF2-40B4-BE49-F238E27FC236}">
                <a16:creationId xmlns:a16="http://schemas.microsoft.com/office/drawing/2014/main" id="{09A45EB2-5120-43F6-A51B-4C70A41F3764}"/>
              </a:ext>
            </a:extLst>
          </p:cNvPr>
          <p:cNvPicPr>
            <a:picLocks noChangeAspect="1"/>
          </p:cNvPicPr>
          <p:nvPr/>
        </p:nvPicPr>
        <p:blipFill>
          <a:blip r:embed="rId10"/>
          <a:stretch>
            <a:fillRect/>
          </a:stretch>
        </p:blipFill>
        <p:spPr>
          <a:xfrm>
            <a:off x="6238909" y="2117842"/>
            <a:ext cx="2980864" cy="1908105"/>
          </a:xfrm>
          <a:prstGeom prst="rect">
            <a:avLst/>
          </a:prstGeom>
        </p:spPr>
      </p:pic>
      <p:pic>
        <p:nvPicPr>
          <p:cNvPr id="11" name="Billede 10">
            <a:hlinkClick r:id="rId11"/>
            <a:extLst>
              <a:ext uri="{FF2B5EF4-FFF2-40B4-BE49-F238E27FC236}">
                <a16:creationId xmlns:a16="http://schemas.microsoft.com/office/drawing/2014/main" id="{F6E5B56C-0B9F-4EEE-873C-77DF41839C38}"/>
              </a:ext>
            </a:extLst>
          </p:cNvPr>
          <p:cNvPicPr>
            <a:picLocks noChangeAspect="1"/>
          </p:cNvPicPr>
          <p:nvPr/>
        </p:nvPicPr>
        <p:blipFill>
          <a:blip r:embed="rId12"/>
          <a:stretch>
            <a:fillRect/>
          </a:stretch>
        </p:blipFill>
        <p:spPr>
          <a:xfrm>
            <a:off x="9031803" y="4730524"/>
            <a:ext cx="2733307" cy="1776256"/>
          </a:xfrm>
          <a:prstGeom prst="rect">
            <a:avLst/>
          </a:prstGeom>
        </p:spPr>
      </p:pic>
      <p:grpSp>
        <p:nvGrpSpPr>
          <p:cNvPr id="12" name="Gruppe 11">
            <a:extLst>
              <a:ext uri="{FF2B5EF4-FFF2-40B4-BE49-F238E27FC236}">
                <a16:creationId xmlns:a16="http://schemas.microsoft.com/office/drawing/2014/main" id="{2552C453-F156-4363-A365-434C07AC9314}"/>
              </a:ext>
            </a:extLst>
          </p:cNvPr>
          <p:cNvGrpSpPr/>
          <p:nvPr/>
        </p:nvGrpSpPr>
        <p:grpSpPr>
          <a:xfrm>
            <a:off x="778118" y="365125"/>
            <a:ext cx="10941706" cy="892551"/>
            <a:chOff x="778118" y="365125"/>
            <a:chExt cx="10941706" cy="892551"/>
          </a:xfrm>
        </p:grpSpPr>
        <p:grpSp>
          <p:nvGrpSpPr>
            <p:cNvPr id="13" name="Gruppe 12">
              <a:extLst>
                <a:ext uri="{FF2B5EF4-FFF2-40B4-BE49-F238E27FC236}">
                  <a16:creationId xmlns:a16="http://schemas.microsoft.com/office/drawing/2014/main" id="{F1759973-7637-45EC-8335-906F8A45FB57}"/>
                </a:ext>
              </a:extLst>
            </p:cNvPr>
            <p:cNvGrpSpPr/>
            <p:nvPr/>
          </p:nvGrpSpPr>
          <p:grpSpPr>
            <a:xfrm>
              <a:off x="10313849" y="365125"/>
              <a:ext cx="1405975" cy="880659"/>
              <a:chOff x="10253785" y="5612216"/>
              <a:chExt cx="1405975" cy="880659"/>
            </a:xfrm>
          </p:grpSpPr>
          <p:pic>
            <p:nvPicPr>
              <p:cNvPr id="15" name="Picture 12" descr="Et billede, der indeholder bordservice, plade, service&#10;&#10;Beskrivelse, der er oprettet med meget høj tiltro">
                <a:extLst>
                  <a:ext uri="{FF2B5EF4-FFF2-40B4-BE49-F238E27FC236}">
                    <a16:creationId xmlns:a16="http://schemas.microsoft.com/office/drawing/2014/main" id="{09011305-41C4-470B-8552-0404A3D9A9BD}"/>
                  </a:ext>
                </a:extLst>
              </p:cNvPr>
              <p:cNvPicPr>
                <a:picLocks noChangeAspect="1"/>
              </p:cNvPicPr>
              <p:nvPr/>
            </p:nvPicPr>
            <p:blipFill>
              <a:blip r:embed="rId13"/>
              <a:stretch>
                <a:fillRect/>
              </a:stretch>
            </p:blipFill>
            <p:spPr>
              <a:xfrm>
                <a:off x="10313849" y="5831391"/>
                <a:ext cx="1345911" cy="661484"/>
              </a:xfrm>
              <a:prstGeom prst="rect">
                <a:avLst/>
              </a:prstGeom>
            </p:spPr>
          </p:pic>
          <p:sp>
            <p:nvSpPr>
              <p:cNvPr id="16" name="Tekstfelt 15">
                <a:extLst>
                  <a:ext uri="{FF2B5EF4-FFF2-40B4-BE49-F238E27FC236}">
                    <a16:creationId xmlns:a16="http://schemas.microsoft.com/office/drawing/2014/main" id="{1888B8D7-E2B5-49B8-84D4-B80FB19318D4}"/>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4" name="Tekstfelt 13">
              <a:extLst>
                <a:ext uri="{FF2B5EF4-FFF2-40B4-BE49-F238E27FC236}">
                  <a16:creationId xmlns:a16="http://schemas.microsoft.com/office/drawing/2014/main" id="{7B06D1C5-8467-4E7E-B306-C476DA052D10}"/>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En forelæsning om svingninger og dæmpning</a:t>
              </a:r>
            </a:p>
          </p:txBody>
        </p:sp>
      </p:grpSp>
      <p:pic>
        <p:nvPicPr>
          <p:cNvPr id="7" name="Billede 6">
            <a:hlinkClick r:id="rId14"/>
            <a:extLst>
              <a:ext uri="{FF2B5EF4-FFF2-40B4-BE49-F238E27FC236}">
                <a16:creationId xmlns:a16="http://schemas.microsoft.com/office/drawing/2014/main" id="{9A92F729-2DA8-49DA-AB65-C52E62D30DC6}"/>
              </a:ext>
            </a:extLst>
          </p:cNvPr>
          <p:cNvPicPr>
            <a:picLocks noChangeAspect="1"/>
          </p:cNvPicPr>
          <p:nvPr/>
        </p:nvPicPr>
        <p:blipFill>
          <a:blip r:embed="rId15"/>
          <a:stretch>
            <a:fillRect/>
          </a:stretch>
        </p:blipFill>
        <p:spPr>
          <a:xfrm>
            <a:off x="7690170" y="3524171"/>
            <a:ext cx="2623679" cy="1726183"/>
          </a:xfrm>
          <a:prstGeom prst="rect">
            <a:avLst/>
          </a:prstGeom>
        </p:spPr>
      </p:pic>
    </p:spTree>
    <p:extLst>
      <p:ext uri="{BB962C8B-B14F-4D97-AF65-F5344CB8AC3E}">
        <p14:creationId xmlns:p14="http://schemas.microsoft.com/office/powerpoint/2010/main" val="3943458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86AF6768-020E-41C6-B68E-0F4DB108FBE1}"/>
              </a:ext>
            </a:extLst>
          </p:cNvPr>
          <p:cNvSpPr txBox="1"/>
          <p:nvPr/>
        </p:nvSpPr>
        <p:spPr>
          <a:xfrm>
            <a:off x="778117" y="1763208"/>
            <a:ext cx="8698392" cy="5047536"/>
          </a:xfrm>
          <a:prstGeom prst="rect">
            <a:avLst/>
          </a:prstGeom>
          <a:noFill/>
        </p:spPr>
        <p:txBody>
          <a:bodyPr wrap="square" rtlCol="0">
            <a:spAutoFit/>
          </a:bodyPr>
          <a:lstStyle/>
          <a:p>
            <a:r>
              <a:rPr lang="da-DK" sz="1400" dirty="0"/>
              <a:t>Video om lyd – </a:t>
            </a:r>
            <a:r>
              <a:rPr lang="da-DK" sz="1400" dirty="0" err="1"/>
              <a:t>KhanKademy</a:t>
            </a:r>
            <a:r>
              <a:rPr lang="da-DK" sz="1400" dirty="0"/>
              <a:t> (slide 6)</a:t>
            </a:r>
          </a:p>
          <a:p>
            <a:r>
              <a:rPr lang="en-US" sz="1400" dirty="0">
                <a:hlinkClick r:id="rId3"/>
              </a:rPr>
              <a:t>Waves and sound | AP®︎/College Physics 1 | Science | Khan Academy</a:t>
            </a:r>
            <a:endParaRPr lang="da-DK" sz="1400" dirty="0"/>
          </a:p>
          <a:p>
            <a:r>
              <a:rPr lang="en-US" sz="1400" dirty="0">
                <a:hlinkClick r:id="rId4"/>
              </a:rPr>
              <a:t>https://youtu.be/nGKffdaI4Pg</a:t>
            </a:r>
            <a:r>
              <a:rPr lang="en-US" sz="1400" dirty="0"/>
              <a:t>      - Production of sound</a:t>
            </a:r>
          </a:p>
          <a:p>
            <a:r>
              <a:rPr lang="da-DK" sz="1400" dirty="0">
                <a:hlinkClick r:id="rId5"/>
              </a:rPr>
              <a:t>https://youtu.be/-_xZZt99MzY</a:t>
            </a:r>
            <a:r>
              <a:rPr lang="da-DK" sz="1400" dirty="0"/>
              <a:t>     - Sound Properties</a:t>
            </a:r>
            <a:endParaRPr lang="en-US" sz="1400" dirty="0"/>
          </a:p>
          <a:p>
            <a:r>
              <a:rPr lang="da-DK" sz="1400" dirty="0">
                <a:hlinkClick r:id="rId6"/>
              </a:rPr>
              <a:t>https://youtu.be/UgE2GIQwUCw</a:t>
            </a:r>
            <a:r>
              <a:rPr lang="da-DK" sz="1400" dirty="0"/>
              <a:t> - Speed of sound</a:t>
            </a:r>
          </a:p>
          <a:p>
            <a:endParaRPr lang="da-DK" sz="1400" dirty="0"/>
          </a:p>
          <a:p>
            <a:r>
              <a:rPr lang="da-DK" sz="1400" dirty="0"/>
              <a:t>Mekanisk generet lyd – demo 1969 (slide 9)</a:t>
            </a:r>
          </a:p>
          <a:p>
            <a:r>
              <a:rPr lang="en-US" sz="1400" dirty="0">
                <a:hlinkClick r:id="rId7"/>
              </a:rPr>
              <a:t>Lesson 32 - Sound Waves - Sources of Sound - Demonstrations in Physics – YouTube</a:t>
            </a:r>
            <a:endParaRPr lang="en-US" sz="1400" dirty="0"/>
          </a:p>
          <a:p>
            <a:endParaRPr lang="en-US" sz="1400" dirty="0"/>
          </a:p>
          <a:p>
            <a:r>
              <a:rPr lang="en-US" sz="1400" dirty="0"/>
              <a:t>Rum (slide 11)</a:t>
            </a:r>
          </a:p>
          <a:p>
            <a:r>
              <a:rPr lang="en-US" sz="1400" dirty="0">
                <a:hlinkClick r:id="rId8"/>
              </a:rPr>
              <a:t>How Sound Works (In Rooms) - YouTube</a:t>
            </a:r>
            <a:endParaRPr lang="da-DK" sz="1400" dirty="0"/>
          </a:p>
          <a:p>
            <a:endParaRPr lang="da-DK" sz="1400" dirty="0"/>
          </a:p>
          <a:p>
            <a:r>
              <a:rPr lang="en-US" sz="1400" dirty="0" err="1"/>
              <a:t>Interferens</a:t>
            </a:r>
            <a:r>
              <a:rPr lang="en-US" sz="1400" dirty="0"/>
              <a:t> – </a:t>
            </a:r>
            <a:r>
              <a:rPr lang="en-US" sz="1400" dirty="0" err="1"/>
              <a:t>Teori</a:t>
            </a:r>
            <a:r>
              <a:rPr lang="en-US" sz="1400" dirty="0"/>
              <a:t> (slide 17)</a:t>
            </a:r>
          </a:p>
          <a:p>
            <a:r>
              <a:rPr lang="en-US" sz="1400" dirty="0">
                <a:hlinkClick r:id="rId9"/>
              </a:rPr>
              <a:t>Physics - Mechanics: Sound and Sound Waves (11 of 47) Doubling Sound Intensity - YouTube</a:t>
            </a:r>
            <a:endParaRPr lang="da-DK" sz="1400" dirty="0"/>
          </a:p>
          <a:p>
            <a:r>
              <a:rPr lang="en-US" sz="1400" dirty="0">
                <a:hlinkClick r:id="rId10"/>
              </a:rPr>
              <a:t>Physics - Mechanics: Sound and Sound Waves (15 of 47) Sound Interference – YouTube</a:t>
            </a:r>
            <a:endParaRPr lang="en-US" sz="1400" dirty="0"/>
          </a:p>
          <a:p>
            <a:endParaRPr lang="da-DK" sz="1400" dirty="0"/>
          </a:p>
          <a:p>
            <a:r>
              <a:rPr lang="da-DK" sz="1400" dirty="0"/>
              <a:t>Stødtoner som demonstreret i 1969 (slide 18)</a:t>
            </a:r>
          </a:p>
          <a:p>
            <a:r>
              <a:rPr lang="en-US" sz="1400" dirty="0">
                <a:hlinkClick r:id="rId11"/>
              </a:rPr>
              <a:t>Lesson 35 - Sounding Pipes - Demonstrations in Physics – YouTube</a:t>
            </a:r>
            <a:endParaRPr lang="en-US" sz="1400" dirty="0"/>
          </a:p>
          <a:p>
            <a:endParaRPr lang="da-DK" sz="1400" dirty="0"/>
          </a:p>
          <a:p>
            <a:r>
              <a:rPr lang="da-DK" sz="1400" dirty="0" err="1"/>
              <a:t>Fourier</a:t>
            </a:r>
            <a:r>
              <a:rPr lang="da-DK" sz="1400" dirty="0"/>
              <a:t> serier (slide 19)</a:t>
            </a:r>
          </a:p>
          <a:p>
            <a:r>
              <a:rPr lang="en-US" sz="1400" dirty="0">
                <a:hlinkClick r:id="rId12"/>
              </a:rPr>
              <a:t>Fourier Series Animation (Square Wave) – YouTube</a:t>
            </a:r>
            <a:endParaRPr lang="da-DK" sz="1400" dirty="0"/>
          </a:p>
          <a:p>
            <a:r>
              <a:rPr lang="en-US" sz="1400" dirty="0">
                <a:hlinkClick r:id="rId13"/>
              </a:rPr>
              <a:t>Fourier Series Animation (Saw Wave) – YouTube</a:t>
            </a:r>
            <a:endParaRPr lang="en-US" sz="1400" dirty="0"/>
          </a:p>
          <a:p>
            <a:endParaRPr lang="da-DK" sz="1400" dirty="0"/>
          </a:p>
        </p:txBody>
      </p:sp>
      <p:grpSp>
        <p:nvGrpSpPr>
          <p:cNvPr id="3" name="Gruppe 2">
            <a:extLst>
              <a:ext uri="{FF2B5EF4-FFF2-40B4-BE49-F238E27FC236}">
                <a16:creationId xmlns:a16="http://schemas.microsoft.com/office/drawing/2014/main" id="{4491F2D7-42F7-47FB-BAF0-9FBCF06FD7D3}"/>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F4CF9FF2-C700-45EC-BE27-AA4CD4415CA0}"/>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081CBB00-92E6-4A4D-ADD8-A45D51176DEB}"/>
                  </a:ext>
                </a:extLst>
              </p:cNvPr>
              <p:cNvPicPr>
                <a:picLocks noChangeAspect="1"/>
              </p:cNvPicPr>
              <p:nvPr/>
            </p:nvPicPr>
            <p:blipFill>
              <a:blip r:embed="rId1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7D87B34C-D0BA-4720-B9C2-420A12FE378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51D8DDC9-9CD2-4810-84DF-FD47701A994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Links</a:t>
              </a:r>
            </a:p>
          </p:txBody>
        </p:sp>
      </p:grpSp>
    </p:spTree>
    <p:extLst>
      <p:ext uri="{BB962C8B-B14F-4D97-AF65-F5344CB8AC3E}">
        <p14:creationId xmlns:p14="http://schemas.microsoft.com/office/powerpoint/2010/main" val="380403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86AF6768-020E-41C6-B68E-0F4DB108FBE1}"/>
              </a:ext>
            </a:extLst>
          </p:cNvPr>
          <p:cNvSpPr txBox="1"/>
          <p:nvPr/>
        </p:nvSpPr>
        <p:spPr>
          <a:xfrm>
            <a:off x="778117" y="1763208"/>
            <a:ext cx="8698392" cy="4832092"/>
          </a:xfrm>
          <a:prstGeom prst="rect">
            <a:avLst/>
          </a:prstGeom>
          <a:noFill/>
        </p:spPr>
        <p:txBody>
          <a:bodyPr wrap="square" rtlCol="0">
            <a:spAutoFit/>
          </a:bodyPr>
          <a:lstStyle/>
          <a:p>
            <a:r>
              <a:rPr lang="da-DK" sz="1400" dirty="0" err="1"/>
              <a:t>Fourier</a:t>
            </a:r>
            <a:r>
              <a:rPr lang="da-DK" sz="1400" dirty="0"/>
              <a:t> transformation (slide 20)</a:t>
            </a:r>
          </a:p>
          <a:p>
            <a:r>
              <a:rPr lang="en-US" sz="1400" dirty="0">
                <a:hlinkClick r:id="rId3"/>
              </a:rPr>
              <a:t>But what is the Fourier Transform? A visual introduction. – YouTube</a:t>
            </a:r>
            <a:endParaRPr lang="da-DK" sz="1400" dirty="0"/>
          </a:p>
          <a:p>
            <a:endParaRPr lang="da-DK" sz="1400" dirty="0"/>
          </a:p>
          <a:p>
            <a:r>
              <a:rPr lang="en-US" sz="1400" dirty="0"/>
              <a:t>Obo </a:t>
            </a:r>
            <a:r>
              <a:rPr lang="en-US" sz="1400" dirty="0" err="1"/>
              <a:t>lyd</a:t>
            </a:r>
            <a:r>
              <a:rPr lang="en-US" sz="1400" dirty="0"/>
              <a:t> </a:t>
            </a:r>
            <a:r>
              <a:rPr lang="en-US" sz="1400" dirty="0" err="1"/>
              <a:t>og</a:t>
            </a:r>
            <a:r>
              <a:rPr lang="en-US" sz="1400" dirty="0"/>
              <a:t> Audacity (slide 21)</a:t>
            </a:r>
          </a:p>
          <a:p>
            <a:r>
              <a:rPr lang="en-US" sz="1400" dirty="0">
                <a:hlinkClick r:id="rId4"/>
              </a:rPr>
              <a:t>https://youtu.be/QNBsgfh4UMY?t=293</a:t>
            </a:r>
            <a:endParaRPr lang="en-US" sz="1400" dirty="0"/>
          </a:p>
          <a:p>
            <a:r>
              <a:rPr lang="en-US" sz="1400" dirty="0">
                <a:hlinkClick r:id="rId5"/>
              </a:rPr>
              <a:t>Audacity ® | Free, open source, cross-platform audio software for multi-track recording and editing. (audacityteam.org)</a:t>
            </a:r>
            <a:endParaRPr lang="en-US" sz="1400" dirty="0"/>
          </a:p>
          <a:p>
            <a:endParaRPr lang="da-DK" sz="1400" dirty="0"/>
          </a:p>
          <a:p>
            <a:r>
              <a:rPr lang="da-DK" sz="1400" dirty="0" err="1"/>
              <a:t>Div</a:t>
            </a:r>
            <a:r>
              <a:rPr lang="da-DK" sz="1400" dirty="0"/>
              <a:t> målinger (slide 26)</a:t>
            </a:r>
          </a:p>
          <a:p>
            <a:r>
              <a:rPr lang="da-DK" sz="1400" dirty="0">
                <a:hlinkClick r:id="rId6"/>
              </a:rPr>
              <a:t>8 </a:t>
            </a:r>
            <a:r>
              <a:rPr lang="da-DK" sz="1400" dirty="0" err="1">
                <a:hlinkClick r:id="rId6"/>
              </a:rPr>
              <a:t>Equ</a:t>
            </a:r>
            <a:r>
              <a:rPr lang="da-DK" sz="1400" dirty="0">
                <a:hlinkClick r:id="rId6"/>
              </a:rPr>
              <a:t> </a:t>
            </a:r>
            <a:r>
              <a:rPr lang="da-DK" sz="1400" dirty="0" err="1">
                <a:hlinkClick r:id="rId6"/>
              </a:rPr>
              <a:t>Scope</a:t>
            </a:r>
            <a:r>
              <a:rPr lang="da-DK" sz="1400" dirty="0">
                <a:hlinkClick r:id="rId6"/>
              </a:rPr>
              <a:t> Klaver – YouTube</a:t>
            </a:r>
            <a:endParaRPr lang="da-DK" sz="1400" dirty="0"/>
          </a:p>
          <a:p>
            <a:r>
              <a:rPr lang="en-US" sz="1400" dirty="0">
                <a:hlinkClick r:id="rId7"/>
              </a:rPr>
              <a:t>8 </a:t>
            </a:r>
            <a:r>
              <a:rPr lang="en-US" sz="1400" dirty="0" err="1">
                <a:hlinkClick r:id="rId7"/>
              </a:rPr>
              <a:t>Equ</a:t>
            </a:r>
            <a:r>
              <a:rPr lang="en-US" sz="1400" dirty="0">
                <a:hlinkClick r:id="rId7"/>
              </a:rPr>
              <a:t> Scope Obo – YouTube</a:t>
            </a:r>
            <a:endParaRPr lang="en-US" sz="1400" dirty="0"/>
          </a:p>
          <a:p>
            <a:r>
              <a:rPr lang="da-DK" sz="1400" dirty="0">
                <a:hlinkClick r:id="rId8"/>
              </a:rPr>
              <a:t>8 </a:t>
            </a:r>
            <a:r>
              <a:rPr lang="da-DK" sz="1400" dirty="0" err="1">
                <a:hlinkClick r:id="rId8"/>
              </a:rPr>
              <a:t>Equ</a:t>
            </a:r>
            <a:r>
              <a:rPr lang="da-DK" sz="1400" dirty="0">
                <a:hlinkClick r:id="rId8"/>
              </a:rPr>
              <a:t> </a:t>
            </a:r>
            <a:r>
              <a:rPr lang="da-DK" sz="1400" dirty="0" err="1">
                <a:hlinkClick r:id="rId8"/>
              </a:rPr>
              <a:t>Scope</a:t>
            </a:r>
            <a:r>
              <a:rPr lang="da-DK" sz="1400" dirty="0">
                <a:hlinkClick r:id="rId8"/>
              </a:rPr>
              <a:t> alt sax – YouTube</a:t>
            </a:r>
            <a:endParaRPr lang="da-DK" sz="1400" dirty="0"/>
          </a:p>
          <a:p>
            <a:r>
              <a:rPr lang="da-DK" sz="1400" dirty="0">
                <a:hlinkClick r:id="rId9"/>
              </a:rPr>
              <a:t>8 </a:t>
            </a:r>
            <a:r>
              <a:rPr lang="da-DK" sz="1400" dirty="0" err="1">
                <a:hlinkClick r:id="rId9"/>
              </a:rPr>
              <a:t>Equ</a:t>
            </a:r>
            <a:r>
              <a:rPr lang="da-DK" sz="1400" dirty="0">
                <a:hlinkClick r:id="rId9"/>
              </a:rPr>
              <a:t> </a:t>
            </a:r>
            <a:r>
              <a:rPr lang="da-DK" sz="1400" dirty="0" err="1">
                <a:hlinkClick r:id="rId9"/>
              </a:rPr>
              <a:t>Scope</a:t>
            </a:r>
            <a:r>
              <a:rPr lang="da-DK" sz="1400" dirty="0">
                <a:hlinkClick r:id="rId9"/>
              </a:rPr>
              <a:t> Sinus - YouTube</a:t>
            </a:r>
            <a:endParaRPr lang="en-US" sz="1400" dirty="0"/>
          </a:p>
          <a:p>
            <a:endParaRPr lang="en-US" sz="1400" dirty="0"/>
          </a:p>
          <a:p>
            <a:r>
              <a:rPr lang="en-US" sz="1400" dirty="0"/>
              <a:t>3D </a:t>
            </a:r>
            <a:r>
              <a:rPr lang="en-US" sz="1400" dirty="0" err="1"/>
              <a:t>lyd</a:t>
            </a:r>
            <a:r>
              <a:rPr lang="en-US" sz="1400" dirty="0"/>
              <a:t> I </a:t>
            </a:r>
            <a:r>
              <a:rPr lang="en-US" sz="1400" dirty="0" err="1"/>
              <a:t>hovedtelefoner</a:t>
            </a:r>
            <a:r>
              <a:rPr lang="en-US" sz="1400" dirty="0"/>
              <a:t> – demo (slide 27)</a:t>
            </a:r>
          </a:p>
          <a:p>
            <a:r>
              <a:rPr lang="en-US" sz="1400" dirty="0" err="1">
                <a:hlinkClick r:id="rId10"/>
              </a:rPr>
              <a:t>dearVR</a:t>
            </a:r>
            <a:r>
              <a:rPr lang="en-US" sz="1400" dirty="0">
                <a:hlinkClick r:id="rId10"/>
              </a:rPr>
              <a:t> API | real-time 3D audio app – YouTube</a:t>
            </a:r>
            <a:endParaRPr lang="en-US" sz="1400" dirty="0"/>
          </a:p>
          <a:p>
            <a:r>
              <a:rPr lang="da-DK" sz="1400" dirty="0" err="1">
                <a:hlinkClick r:id="rId11"/>
              </a:rPr>
              <a:t>dearVR</a:t>
            </a:r>
            <a:r>
              <a:rPr lang="da-DK" sz="1400" dirty="0">
                <a:hlinkClick r:id="rId11"/>
              </a:rPr>
              <a:t> PRO | </a:t>
            </a:r>
            <a:r>
              <a:rPr lang="da-DK" sz="1400" dirty="0" err="1">
                <a:hlinkClick r:id="rId11"/>
              </a:rPr>
              <a:t>Immersive</a:t>
            </a:r>
            <a:r>
              <a:rPr lang="da-DK" sz="1400" dirty="0">
                <a:hlinkClick r:id="rId11"/>
              </a:rPr>
              <a:t> 3D audio VST, AAX, AU plugin – YouTube</a:t>
            </a:r>
            <a:endParaRPr lang="da-DK" sz="1400" dirty="0"/>
          </a:p>
          <a:p>
            <a:endParaRPr lang="en-US" sz="1400" dirty="0"/>
          </a:p>
          <a:p>
            <a:r>
              <a:rPr lang="en-US" sz="1400" dirty="0"/>
              <a:t>Alternative </a:t>
            </a:r>
            <a:r>
              <a:rPr lang="en-US" sz="1400" dirty="0" err="1"/>
              <a:t>forklaringer</a:t>
            </a:r>
            <a:r>
              <a:rPr lang="en-US" sz="1400" dirty="0"/>
              <a:t> </a:t>
            </a:r>
            <a:r>
              <a:rPr lang="en-US" sz="1400" dirty="0" err="1"/>
              <a:t>fourier</a:t>
            </a:r>
            <a:r>
              <a:rPr lang="en-US" sz="1400" dirty="0"/>
              <a:t> </a:t>
            </a:r>
            <a:r>
              <a:rPr lang="en-US" sz="1400" dirty="0" err="1"/>
              <a:t>serier</a:t>
            </a:r>
            <a:r>
              <a:rPr lang="en-US" sz="1400" dirty="0"/>
              <a:t> (slide 28)</a:t>
            </a:r>
          </a:p>
          <a:p>
            <a:r>
              <a:rPr lang="en-US" sz="1400" dirty="0">
                <a:hlinkClick r:id="rId12"/>
              </a:rPr>
              <a:t>Visualizing the Fourier Series of Square / Triangle / Sawtooth Wave Using Circles [</a:t>
            </a:r>
            <a:r>
              <a:rPr lang="en-US" sz="1400" dirty="0" err="1">
                <a:hlinkClick r:id="rId12"/>
              </a:rPr>
              <a:t>gnuplot</a:t>
            </a:r>
            <a:r>
              <a:rPr lang="en-US" sz="1400" dirty="0">
                <a:hlinkClick r:id="rId12"/>
              </a:rPr>
              <a:t>] – YouTube</a:t>
            </a:r>
            <a:endParaRPr lang="en-US" sz="1400" dirty="0"/>
          </a:p>
          <a:p>
            <a:r>
              <a:rPr lang="en-US" sz="1400" dirty="0">
                <a:hlinkClick r:id="rId13"/>
              </a:rPr>
              <a:t>Intro to FOURIER SERIES: The Big Idea - YouTube</a:t>
            </a:r>
            <a:endParaRPr lang="en-US" sz="1400" dirty="0"/>
          </a:p>
          <a:p>
            <a:endParaRPr lang="da-DK" sz="1400" dirty="0"/>
          </a:p>
        </p:txBody>
      </p:sp>
      <p:grpSp>
        <p:nvGrpSpPr>
          <p:cNvPr id="3" name="Gruppe 2">
            <a:extLst>
              <a:ext uri="{FF2B5EF4-FFF2-40B4-BE49-F238E27FC236}">
                <a16:creationId xmlns:a16="http://schemas.microsoft.com/office/drawing/2014/main" id="{4491F2D7-42F7-47FB-BAF0-9FBCF06FD7D3}"/>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F4CF9FF2-C700-45EC-BE27-AA4CD4415CA0}"/>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081CBB00-92E6-4A4D-ADD8-A45D51176DEB}"/>
                  </a:ext>
                </a:extLst>
              </p:cNvPr>
              <p:cNvPicPr>
                <a:picLocks noChangeAspect="1"/>
              </p:cNvPicPr>
              <p:nvPr/>
            </p:nvPicPr>
            <p:blipFill>
              <a:blip r:embed="rId1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7D87B34C-D0BA-4720-B9C2-420A12FE378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51D8DDC9-9CD2-4810-84DF-FD47701A994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Links</a:t>
              </a:r>
            </a:p>
          </p:txBody>
        </p:sp>
      </p:grpSp>
    </p:spTree>
    <p:extLst>
      <p:ext uri="{BB962C8B-B14F-4D97-AF65-F5344CB8AC3E}">
        <p14:creationId xmlns:p14="http://schemas.microsoft.com/office/powerpoint/2010/main" val="2966121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a:extLst>
              <a:ext uri="{FF2B5EF4-FFF2-40B4-BE49-F238E27FC236}">
                <a16:creationId xmlns:a16="http://schemas.microsoft.com/office/drawing/2014/main" id="{86AF6768-020E-41C6-B68E-0F4DB108FBE1}"/>
              </a:ext>
            </a:extLst>
          </p:cNvPr>
          <p:cNvSpPr txBox="1"/>
          <p:nvPr/>
        </p:nvSpPr>
        <p:spPr>
          <a:xfrm>
            <a:off x="778117" y="1763208"/>
            <a:ext cx="8698392" cy="3108543"/>
          </a:xfrm>
          <a:prstGeom prst="rect">
            <a:avLst/>
          </a:prstGeom>
          <a:noFill/>
        </p:spPr>
        <p:txBody>
          <a:bodyPr wrap="square" rtlCol="0">
            <a:spAutoFit/>
          </a:bodyPr>
          <a:lstStyle/>
          <a:p>
            <a:r>
              <a:rPr lang="da-DK" sz="1400" dirty="0" err="1"/>
              <a:t>Div</a:t>
            </a:r>
            <a:r>
              <a:rPr lang="da-DK" sz="1400" dirty="0"/>
              <a:t> – Smadre glas og Visualiseringer (slide 29,30,31)</a:t>
            </a:r>
          </a:p>
          <a:p>
            <a:r>
              <a:rPr lang="da-DK" sz="1400" dirty="0">
                <a:hlinkClick r:id="rId3"/>
              </a:rPr>
              <a:t>https://youtu.be/GFR8UJK3Mzc?t=5703</a:t>
            </a:r>
            <a:endParaRPr lang="da-DK" sz="1400" dirty="0"/>
          </a:p>
          <a:p>
            <a:r>
              <a:rPr lang="en-US" sz="1400" dirty="0">
                <a:hlinkClick r:id="rId4"/>
              </a:rPr>
              <a:t>Singing plates - Standing Waves on Chladni plates - YouTube</a:t>
            </a:r>
            <a:endParaRPr lang="da-DK" sz="1400" dirty="0"/>
          </a:p>
          <a:p>
            <a:r>
              <a:rPr lang="da-DK" sz="1400" dirty="0">
                <a:hlinkClick r:id="rId5"/>
              </a:rPr>
              <a:t>Musical Fire Table! - YouTube</a:t>
            </a:r>
            <a:endParaRPr lang="da-DK" sz="1400" dirty="0"/>
          </a:p>
          <a:p>
            <a:endParaRPr lang="da-DK" sz="1400" dirty="0"/>
          </a:p>
          <a:p>
            <a:r>
              <a:rPr lang="da-DK" sz="1400" dirty="0"/>
              <a:t>Side på net med syntetisk generation af lyde (siden med Frekvens modulation – slide 32)</a:t>
            </a:r>
          </a:p>
          <a:p>
            <a:r>
              <a:rPr lang="da-DK" sz="1400" dirty="0" err="1">
                <a:hlinkClick r:id="rId6"/>
              </a:rPr>
              <a:t>Frequency</a:t>
            </a:r>
            <a:r>
              <a:rPr lang="da-DK" sz="1400" dirty="0">
                <a:hlinkClick r:id="rId6"/>
              </a:rPr>
              <a:t> Modulation (aatishb.com)</a:t>
            </a:r>
            <a:endParaRPr lang="da-DK" sz="1400" dirty="0"/>
          </a:p>
          <a:p>
            <a:endParaRPr lang="da-DK" sz="1400" dirty="0"/>
          </a:p>
          <a:p>
            <a:r>
              <a:rPr lang="en-US" sz="1400" dirty="0"/>
              <a:t>Imaginary number/</a:t>
            </a:r>
            <a:r>
              <a:rPr lang="en-US" sz="1400" dirty="0" err="1"/>
              <a:t>komplekse</a:t>
            </a:r>
            <a:r>
              <a:rPr lang="en-US" sz="1400" dirty="0"/>
              <a:t> </a:t>
            </a:r>
            <a:r>
              <a:rPr lang="en-US" sz="1400" dirty="0" err="1"/>
              <a:t>tal</a:t>
            </a:r>
            <a:r>
              <a:rPr lang="en-US" sz="1400" dirty="0"/>
              <a:t> (slide 33)</a:t>
            </a:r>
          </a:p>
          <a:p>
            <a:r>
              <a:rPr lang="en-US" sz="1400" dirty="0">
                <a:hlinkClick r:id="rId7"/>
              </a:rPr>
              <a:t>Imaginary Numbers Are Real [Part 1: Introduction] – YouTube</a:t>
            </a:r>
            <a:endParaRPr lang="en-US" sz="1400" dirty="0"/>
          </a:p>
          <a:p>
            <a:endParaRPr lang="da-DK" sz="1400" dirty="0"/>
          </a:p>
          <a:p>
            <a:r>
              <a:rPr lang="da-DK" sz="1400" dirty="0"/>
              <a:t>Walter Lewin forelæsning (slide 34)</a:t>
            </a:r>
          </a:p>
          <a:p>
            <a:r>
              <a:rPr lang="en-US" sz="1400" dirty="0">
                <a:hlinkClick r:id="rId8"/>
              </a:rPr>
              <a:t>8.03 - </a:t>
            </a:r>
            <a:r>
              <a:rPr lang="en-US" sz="1400" dirty="0" err="1">
                <a:hlinkClick r:id="rId8"/>
              </a:rPr>
              <a:t>Lect</a:t>
            </a:r>
            <a:r>
              <a:rPr lang="en-US" sz="1400" dirty="0">
                <a:hlinkClick r:id="rId8"/>
              </a:rPr>
              <a:t> 2 - Beats, Damped Free </a:t>
            </a:r>
            <a:r>
              <a:rPr lang="en-US" sz="1400" dirty="0" err="1">
                <a:hlinkClick r:id="rId8"/>
              </a:rPr>
              <a:t>Ocillations</a:t>
            </a:r>
            <a:r>
              <a:rPr lang="en-US" sz="1400" dirty="0">
                <a:hlinkClick r:id="rId8"/>
              </a:rPr>
              <a:t>, Quality Q – YouTube</a:t>
            </a:r>
            <a:endParaRPr lang="da-DK" sz="1400" dirty="0"/>
          </a:p>
          <a:p>
            <a:endParaRPr lang="da-DK" sz="1400" dirty="0"/>
          </a:p>
        </p:txBody>
      </p:sp>
      <p:grpSp>
        <p:nvGrpSpPr>
          <p:cNvPr id="3" name="Gruppe 2">
            <a:extLst>
              <a:ext uri="{FF2B5EF4-FFF2-40B4-BE49-F238E27FC236}">
                <a16:creationId xmlns:a16="http://schemas.microsoft.com/office/drawing/2014/main" id="{4491F2D7-42F7-47FB-BAF0-9FBCF06FD7D3}"/>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F4CF9FF2-C700-45EC-BE27-AA4CD4415CA0}"/>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081CBB00-92E6-4A4D-ADD8-A45D51176DEB}"/>
                  </a:ext>
                </a:extLst>
              </p:cNvPr>
              <p:cNvPicPr>
                <a:picLocks noChangeAspect="1"/>
              </p:cNvPicPr>
              <p:nvPr/>
            </p:nvPicPr>
            <p:blipFill>
              <a:blip r:embed="rId9"/>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7D87B34C-D0BA-4720-B9C2-420A12FE378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51D8DDC9-9CD2-4810-84DF-FD47701A9945}"/>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Links</a:t>
              </a:r>
            </a:p>
          </p:txBody>
        </p:sp>
      </p:grpSp>
    </p:spTree>
    <p:extLst>
      <p:ext uri="{BB962C8B-B14F-4D97-AF65-F5344CB8AC3E}">
        <p14:creationId xmlns:p14="http://schemas.microsoft.com/office/powerpoint/2010/main" val="2650449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5450AA2F-20DF-40FC-B1D1-6BB24B945CC7}"/>
              </a:ext>
            </a:extLst>
          </p:cNvPr>
          <p:cNvGrpSpPr/>
          <p:nvPr/>
        </p:nvGrpSpPr>
        <p:grpSpPr>
          <a:xfrm>
            <a:off x="778118" y="365125"/>
            <a:ext cx="10941706" cy="892551"/>
            <a:chOff x="778118" y="365125"/>
            <a:chExt cx="10941706" cy="892551"/>
          </a:xfrm>
        </p:grpSpPr>
        <p:grpSp>
          <p:nvGrpSpPr>
            <p:cNvPr id="3" name="Gruppe 2">
              <a:extLst>
                <a:ext uri="{FF2B5EF4-FFF2-40B4-BE49-F238E27FC236}">
                  <a16:creationId xmlns:a16="http://schemas.microsoft.com/office/drawing/2014/main" id="{4EC20D1E-7B55-4ABC-839A-E0065B4A8BF8}"/>
                </a:ext>
              </a:extLst>
            </p:cNvPr>
            <p:cNvGrpSpPr/>
            <p:nvPr/>
          </p:nvGrpSpPr>
          <p:grpSpPr>
            <a:xfrm>
              <a:off x="10313849" y="365125"/>
              <a:ext cx="1405975" cy="880659"/>
              <a:chOff x="10253785" y="5612216"/>
              <a:chExt cx="1405975" cy="880659"/>
            </a:xfrm>
          </p:grpSpPr>
          <p:pic>
            <p:nvPicPr>
              <p:cNvPr id="5" name="Picture 12" descr="Et billede, der indeholder bordservice, plade, service&#10;&#10;Beskrivelse, der er oprettet med meget høj tiltro">
                <a:extLst>
                  <a:ext uri="{FF2B5EF4-FFF2-40B4-BE49-F238E27FC236}">
                    <a16:creationId xmlns:a16="http://schemas.microsoft.com/office/drawing/2014/main" id="{BA862AD3-0587-420B-A5E0-D6D170173AB8}"/>
                  </a:ext>
                </a:extLst>
              </p:cNvPr>
              <p:cNvPicPr>
                <a:picLocks noChangeAspect="1"/>
              </p:cNvPicPr>
              <p:nvPr/>
            </p:nvPicPr>
            <p:blipFill>
              <a:blip r:embed="rId3"/>
              <a:stretch>
                <a:fillRect/>
              </a:stretch>
            </p:blipFill>
            <p:spPr>
              <a:xfrm>
                <a:off x="10313849" y="5831391"/>
                <a:ext cx="1345911" cy="661484"/>
              </a:xfrm>
              <a:prstGeom prst="rect">
                <a:avLst/>
              </a:prstGeom>
            </p:spPr>
          </p:pic>
          <p:sp>
            <p:nvSpPr>
              <p:cNvPr id="6" name="Tekstfelt 5">
                <a:extLst>
                  <a:ext uri="{FF2B5EF4-FFF2-40B4-BE49-F238E27FC236}">
                    <a16:creationId xmlns:a16="http://schemas.microsoft.com/office/drawing/2014/main" id="{3E2B979F-1420-4839-9EBD-90B58D5138F0}"/>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4" name="Tekstfelt 3">
              <a:extLst>
                <a:ext uri="{FF2B5EF4-FFF2-40B4-BE49-F238E27FC236}">
                  <a16:creationId xmlns:a16="http://schemas.microsoft.com/office/drawing/2014/main" id="{24613626-394B-4AF7-8A08-99BCAD16AD98}"/>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a:t>Intro – filoversigt</a:t>
              </a:r>
            </a:p>
          </p:txBody>
        </p:sp>
      </p:grpSp>
      <p:pic>
        <p:nvPicPr>
          <p:cNvPr id="8" name="Billede 7">
            <a:extLst>
              <a:ext uri="{FF2B5EF4-FFF2-40B4-BE49-F238E27FC236}">
                <a16:creationId xmlns:a16="http://schemas.microsoft.com/office/drawing/2014/main" id="{A12BBACC-1C05-4446-AA31-D9BD1E490992}"/>
              </a:ext>
            </a:extLst>
          </p:cNvPr>
          <p:cNvPicPr>
            <a:picLocks noChangeAspect="1"/>
          </p:cNvPicPr>
          <p:nvPr/>
        </p:nvPicPr>
        <p:blipFill>
          <a:blip r:embed="rId4"/>
          <a:stretch>
            <a:fillRect/>
          </a:stretch>
        </p:blipFill>
        <p:spPr>
          <a:xfrm>
            <a:off x="1662983" y="1801194"/>
            <a:ext cx="2518491" cy="3255611"/>
          </a:xfrm>
          <a:prstGeom prst="rect">
            <a:avLst/>
          </a:prstGeom>
        </p:spPr>
      </p:pic>
      <p:sp>
        <p:nvSpPr>
          <p:cNvPr id="9" name="Tekstfelt 8">
            <a:extLst>
              <a:ext uri="{FF2B5EF4-FFF2-40B4-BE49-F238E27FC236}">
                <a16:creationId xmlns:a16="http://schemas.microsoft.com/office/drawing/2014/main" id="{E2057A5B-6B6B-4FB0-A34E-9919E13F2BD3}"/>
              </a:ext>
            </a:extLst>
          </p:cNvPr>
          <p:cNvSpPr txBox="1"/>
          <p:nvPr/>
        </p:nvSpPr>
        <p:spPr>
          <a:xfrm>
            <a:off x="6096000" y="1827257"/>
            <a:ext cx="5181600" cy="3293209"/>
          </a:xfrm>
          <a:prstGeom prst="rect">
            <a:avLst/>
          </a:prstGeom>
          <a:noFill/>
        </p:spPr>
        <p:txBody>
          <a:bodyPr wrap="square" rtlCol="0">
            <a:spAutoFit/>
          </a:bodyPr>
          <a:lstStyle/>
          <a:p>
            <a:r>
              <a:rPr lang="da-DK" sz="1600" err="1"/>
              <a:t>Lklib</a:t>
            </a:r>
            <a:r>
              <a:rPr lang="da-DK" sz="1600"/>
              <a:t> og </a:t>
            </a:r>
            <a:r>
              <a:rPr lang="da-DK" sz="1600" err="1"/>
              <a:t>LKSEElib</a:t>
            </a:r>
            <a:r>
              <a:rPr lang="da-DK" sz="1600"/>
              <a:t> er biblioteksfunktioner der bruges af de øvrige eksempler.</a:t>
            </a:r>
          </a:p>
          <a:p>
            <a:endParaRPr lang="da-DK" sz="1600"/>
          </a:p>
          <a:p>
            <a:r>
              <a:rPr lang="da-DK" sz="1600"/>
              <a:t>LKS3-enhedscirkel-plot.py er til at forklare sinus i det digitale univers og til at bygge bro til en åben bog snak om grundfunktioner i </a:t>
            </a:r>
            <a:r>
              <a:rPr lang="da-DK" sz="1600" err="1"/>
              <a:t>LKLib</a:t>
            </a:r>
            <a:r>
              <a:rPr lang="da-DK" sz="1600"/>
              <a:t>.</a:t>
            </a:r>
          </a:p>
          <a:p>
            <a:endParaRPr lang="da-DK" sz="1600"/>
          </a:p>
          <a:p>
            <a:r>
              <a:rPr lang="da-DK" sz="1600"/>
              <a:t>Resten er eksempler til at lave eksperimenter/demonstrationer ud fra. </a:t>
            </a:r>
          </a:p>
          <a:p>
            <a:endParaRPr lang="da-DK" sz="1600"/>
          </a:p>
          <a:p>
            <a:r>
              <a:rPr lang="da-DK" sz="1600"/>
              <a:t>LKS3-simple-7key-piano.py er eksempel hvor man kan lave et simpelt klaver på tasterne </a:t>
            </a:r>
            <a:r>
              <a:rPr lang="da-DK" sz="1600" err="1"/>
              <a:t>a,s,d,f,g,h,j</a:t>
            </a:r>
            <a:r>
              <a:rPr lang="da-DK" sz="1600"/>
              <a:t> og selv bestemme/generere lydene rent digitalt.</a:t>
            </a:r>
          </a:p>
        </p:txBody>
      </p:sp>
    </p:spTree>
    <p:extLst>
      <p:ext uri="{BB962C8B-B14F-4D97-AF65-F5344CB8AC3E}">
        <p14:creationId xmlns:p14="http://schemas.microsoft.com/office/powerpoint/2010/main" val="308090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a:extLst>
              <a:ext uri="{FF2B5EF4-FFF2-40B4-BE49-F238E27FC236}">
                <a16:creationId xmlns:a16="http://schemas.microsoft.com/office/drawing/2014/main" id="{126B263F-A84E-4BA2-B42A-06E5D285A5DA}"/>
              </a:ext>
            </a:extLst>
          </p:cNvPr>
          <p:cNvGrpSpPr/>
          <p:nvPr/>
        </p:nvGrpSpPr>
        <p:grpSpPr>
          <a:xfrm>
            <a:off x="3864864" y="1836397"/>
            <a:ext cx="2143974" cy="2845331"/>
            <a:chOff x="4514713" y="1497162"/>
            <a:chExt cx="3162574" cy="3863675"/>
          </a:xfrm>
        </p:grpSpPr>
        <p:pic>
          <p:nvPicPr>
            <p:cNvPr id="3" name="Billede 2">
              <a:hlinkClick r:id="rId3"/>
              <a:extLst>
                <a:ext uri="{FF2B5EF4-FFF2-40B4-BE49-F238E27FC236}">
                  <a16:creationId xmlns:a16="http://schemas.microsoft.com/office/drawing/2014/main" id="{4B0B3FB1-F817-4102-AB55-5F339D2DD74B}"/>
                </a:ext>
              </a:extLst>
            </p:cNvPr>
            <p:cNvPicPr>
              <a:picLocks noChangeAspect="1"/>
            </p:cNvPicPr>
            <p:nvPr/>
          </p:nvPicPr>
          <p:blipFill>
            <a:blip r:embed="rId4"/>
            <a:stretch>
              <a:fillRect/>
            </a:stretch>
          </p:blipFill>
          <p:spPr>
            <a:xfrm>
              <a:off x="4514713" y="1497162"/>
              <a:ext cx="3162574" cy="3863675"/>
            </a:xfrm>
            <a:prstGeom prst="rect">
              <a:avLst/>
            </a:prstGeom>
          </p:spPr>
        </p:pic>
        <p:sp>
          <p:nvSpPr>
            <p:cNvPr id="4" name="Rektangel 3">
              <a:extLst>
                <a:ext uri="{FF2B5EF4-FFF2-40B4-BE49-F238E27FC236}">
                  <a16:creationId xmlns:a16="http://schemas.microsoft.com/office/drawing/2014/main" id="{E22AAF39-C863-44D8-874B-AA57E4379342}"/>
                </a:ext>
              </a:extLst>
            </p:cNvPr>
            <p:cNvSpPr/>
            <p:nvPr/>
          </p:nvSpPr>
          <p:spPr>
            <a:xfrm>
              <a:off x="5345723" y="5120640"/>
              <a:ext cx="2293034" cy="239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pic>
        <p:nvPicPr>
          <p:cNvPr id="3074" name="Picture 2">
            <a:hlinkClick r:id="rId5"/>
            <a:extLst>
              <a:ext uri="{FF2B5EF4-FFF2-40B4-BE49-F238E27FC236}">
                <a16:creationId xmlns:a16="http://schemas.microsoft.com/office/drawing/2014/main" id="{4CB4A3E3-B4ED-4924-8E1F-A7DAE3501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103" y="2031999"/>
            <a:ext cx="1104900" cy="3419475"/>
          </a:xfrm>
          <a:prstGeom prst="rect">
            <a:avLst/>
          </a:prstGeom>
          <a:noFill/>
          <a:extLst>
            <a:ext uri="{909E8E84-426E-40DD-AFC4-6F175D3DCCD1}">
              <a14:hiddenFill xmlns:a14="http://schemas.microsoft.com/office/drawing/2010/main">
                <a:solidFill>
                  <a:srgbClr val="FFFFFF"/>
                </a:solidFill>
              </a14:hiddenFill>
            </a:ext>
          </a:extLst>
        </p:spPr>
      </p:pic>
      <p:sp>
        <p:nvSpPr>
          <p:cNvPr id="7" name="Tekstfelt 6">
            <a:extLst>
              <a:ext uri="{FF2B5EF4-FFF2-40B4-BE49-F238E27FC236}">
                <a16:creationId xmlns:a16="http://schemas.microsoft.com/office/drawing/2014/main" id="{A96D0F36-17B7-40F1-8DEB-0DAF3A3E9F9A}"/>
              </a:ext>
            </a:extLst>
          </p:cNvPr>
          <p:cNvSpPr txBox="1"/>
          <p:nvPr/>
        </p:nvSpPr>
        <p:spPr>
          <a:xfrm>
            <a:off x="7036887" y="4805142"/>
            <a:ext cx="4290646" cy="646331"/>
          </a:xfrm>
          <a:prstGeom prst="rect">
            <a:avLst/>
          </a:prstGeom>
          <a:noFill/>
        </p:spPr>
        <p:txBody>
          <a:bodyPr wrap="square" rtlCol="0">
            <a:spAutoFit/>
          </a:bodyPr>
          <a:lstStyle/>
          <a:p>
            <a:r>
              <a:rPr lang="da-DK"/>
              <a:t>Harmonisk svingning (Oscillator)</a:t>
            </a:r>
          </a:p>
          <a:p>
            <a:r>
              <a:rPr lang="da-DK"/>
              <a:t>Mekanisk, elektrisk, matematisk, grafisk.</a:t>
            </a:r>
          </a:p>
        </p:txBody>
      </p:sp>
      <p:pic>
        <p:nvPicPr>
          <p:cNvPr id="10" name="Billede 9">
            <a:extLst>
              <a:ext uri="{FF2B5EF4-FFF2-40B4-BE49-F238E27FC236}">
                <a16:creationId xmlns:a16="http://schemas.microsoft.com/office/drawing/2014/main" id="{D3AF0A04-5E1E-4B2E-9409-0153DBB53D5C}"/>
              </a:ext>
            </a:extLst>
          </p:cNvPr>
          <p:cNvPicPr>
            <a:picLocks noChangeAspect="1"/>
          </p:cNvPicPr>
          <p:nvPr/>
        </p:nvPicPr>
        <p:blipFill>
          <a:blip r:embed="rId7"/>
          <a:stretch>
            <a:fillRect/>
          </a:stretch>
        </p:blipFill>
        <p:spPr>
          <a:xfrm>
            <a:off x="7086529" y="3729906"/>
            <a:ext cx="4191363" cy="388654"/>
          </a:xfrm>
          <a:prstGeom prst="rect">
            <a:avLst/>
          </a:prstGeom>
        </p:spPr>
      </p:pic>
      <p:pic>
        <p:nvPicPr>
          <p:cNvPr id="12" name="Picture 2">
            <a:extLst>
              <a:ext uri="{FF2B5EF4-FFF2-40B4-BE49-F238E27FC236}">
                <a16:creationId xmlns:a16="http://schemas.microsoft.com/office/drawing/2014/main" id="{A8A6AF33-6744-48B8-A733-E3F72ECB98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4699" y="2031999"/>
            <a:ext cx="3177650" cy="15021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AC63C26-F62A-49F6-9C6C-575C180E5B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666" y="4805142"/>
            <a:ext cx="2143974" cy="142865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pe 12">
            <a:extLst>
              <a:ext uri="{FF2B5EF4-FFF2-40B4-BE49-F238E27FC236}">
                <a16:creationId xmlns:a16="http://schemas.microsoft.com/office/drawing/2014/main" id="{1990A347-FE03-4610-A716-42495E03920B}"/>
              </a:ext>
            </a:extLst>
          </p:cNvPr>
          <p:cNvGrpSpPr/>
          <p:nvPr/>
        </p:nvGrpSpPr>
        <p:grpSpPr>
          <a:xfrm>
            <a:off x="778118" y="365125"/>
            <a:ext cx="10941706" cy="892551"/>
            <a:chOff x="778118" y="365125"/>
            <a:chExt cx="10941706" cy="892551"/>
          </a:xfrm>
        </p:grpSpPr>
        <p:grpSp>
          <p:nvGrpSpPr>
            <p:cNvPr id="14" name="Gruppe 13">
              <a:extLst>
                <a:ext uri="{FF2B5EF4-FFF2-40B4-BE49-F238E27FC236}">
                  <a16:creationId xmlns:a16="http://schemas.microsoft.com/office/drawing/2014/main" id="{AF7A33F9-0DE7-4F18-9316-183B6FCA03C8}"/>
                </a:ext>
              </a:extLst>
            </p:cNvPr>
            <p:cNvGrpSpPr/>
            <p:nvPr/>
          </p:nvGrpSpPr>
          <p:grpSpPr>
            <a:xfrm>
              <a:off x="10313849" y="365125"/>
              <a:ext cx="1405975" cy="880659"/>
              <a:chOff x="10253785" y="5612216"/>
              <a:chExt cx="1405975" cy="880659"/>
            </a:xfrm>
          </p:grpSpPr>
          <p:pic>
            <p:nvPicPr>
              <p:cNvPr id="16" name="Picture 12" descr="Et billede, der indeholder bordservice, plade, service&#10;&#10;Beskrivelse, der er oprettet med meget høj tiltro">
                <a:extLst>
                  <a:ext uri="{FF2B5EF4-FFF2-40B4-BE49-F238E27FC236}">
                    <a16:creationId xmlns:a16="http://schemas.microsoft.com/office/drawing/2014/main" id="{667F5ECB-49D0-45C1-A8C9-3041F883609A}"/>
                  </a:ext>
                </a:extLst>
              </p:cNvPr>
              <p:cNvPicPr>
                <a:picLocks noChangeAspect="1"/>
              </p:cNvPicPr>
              <p:nvPr/>
            </p:nvPicPr>
            <p:blipFill>
              <a:blip r:embed="rId10"/>
              <a:stretch>
                <a:fillRect/>
              </a:stretch>
            </p:blipFill>
            <p:spPr>
              <a:xfrm>
                <a:off x="10313849" y="5831391"/>
                <a:ext cx="1345911" cy="661484"/>
              </a:xfrm>
              <a:prstGeom prst="rect">
                <a:avLst/>
              </a:prstGeom>
            </p:spPr>
          </p:pic>
          <p:sp>
            <p:nvSpPr>
              <p:cNvPr id="17" name="Tekstfelt 16">
                <a:extLst>
                  <a:ext uri="{FF2B5EF4-FFF2-40B4-BE49-F238E27FC236}">
                    <a16:creationId xmlns:a16="http://schemas.microsoft.com/office/drawing/2014/main" id="{8627CB1C-FC7E-47DD-ACF2-651BC1BC176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5" name="Tekstfelt 14">
              <a:extLst>
                <a:ext uri="{FF2B5EF4-FFF2-40B4-BE49-F238E27FC236}">
                  <a16:creationId xmlns:a16="http://schemas.microsoft.com/office/drawing/2014/main" id="{26D7EEC4-D179-4B8F-87C9-03E387714FEC}"/>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a:t>Harmonisk svingning - sinus</a:t>
              </a:r>
            </a:p>
          </p:txBody>
        </p:sp>
      </p:grpSp>
    </p:spTree>
    <p:extLst>
      <p:ext uri="{BB962C8B-B14F-4D97-AF65-F5344CB8AC3E}">
        <p14:creationId xmlns:p14="http://schemas.microsoft.com/office/powerpoint/2010/main" val="2417467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EFC754D4-824A-488E-9304-177A3491E9F9}"/>
              </a:ext>
            </a:extLst>
          </p:cNvPr>
          <p:cNvPicPr>
            <a:picLocks noChangeAspect="1"/>
          </p:cNvPicPr>
          <p:nvPr/>
        </p:nvPicPr>
        <p:blipFill>
          <a:blip r:embed="rId4"/>
          <a:stretch>
            <a:fillRect/>
          </a:stretch>
        </p:blipFill>
        <p:spPr>
          <a:xfrm>
            <a:off x="778118" y="1593135"/>
            <a:ext cx="3927994" cy="2027750"/>
          </a:xfrm>
          <a:prstGeom prst="rect">
            <a:avLst/>
          </a:prstGeom>
        </p:spPr>
      </p:pic>
      <p:grpSp>
        <p:nvGrpSpPr>
          <p:cNvPr id="4" name="Gruppe 3">
            <a:extLst>
              <a:ext uri="{FF2B5EF4-FFF2-40B4-BE49-F238E27FC236}">
                <a16:creationId xmlns:a16="http://schemas.microsoft.com/office/drawing/2014/main" id="{D0010C28-BB4D-4757-B6E1-0FF8B13F738C}"/>
              </a:ext>
            </a:extLst>
          </p:cNvPr>
          <p:cNvGrpSpPr/>
          <p:nvPr/>
        </p:nvGrpSpPr>
        <p:grpSpPr>
          <a:xfrm>
            <a:off x="778118" y="365125"/>
            <a:ext cx="10941706" cy="892551"/>
            <a:chOff x="778118" y="365125"/>
            <a:chExt cx="10941706" cy="892551"/>
          </a:xfrm>
        </p:grpSpPr>
        <p:grpSp>
          <p:nvGrpSpPr>
            <p:cNvPr id="6" name="Gruppe 5">
              <a:extLst>
                <a:ext uri="{FF2B5EF4-FFF2-40B4-BE49-F238E27FC236}">
                  <a16:creationId xmlns:a16="http://schemas.microsoft.com/office/drawing/2014/main" id="{ABBF74F2-A430-42EE-A30D-AE8CA80E73DF}"/>
                </a:ext>
              </a:extLst>
            </p:cNvPr>
            <p:cNvGrpSpPr/>
            <p:nvPr/>
          </p:nvGrpSpPr>
          <p:grpSpPr>
            <a:xfrm>
              <a:off x="10313849" y="365125"/>
              <a:ext cx="1405975" cy="880659"/>
              <a:chOff x="10253785" y="5612216"/>
              <a:chExt cx="1405975" cy="880659"/>
            </a:xfrm>
          </p:grpSpPr>
          <p:pic>
            <p:nvPicPr>
              <p:cNvPr id="8" name="Picture 12" descr="Et billede, der indeholder bordservice, plade, service&#10;&#10;Beskrivelse, der er oprettet med meget høj tiltro">
                <a:extLst>
                  <a:ext uri="{FF2B5EF4-FFF2-40B4-BE49-F238E27FC236}">
                    <a16:creationId xmlns:a16="http://schemas.microsoft.com/office/drawing/2014/main" id="{003240AA-553A-49F0-9019-F8CD10B188CD}"/>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9" name="Tekstfelt 8">
                <a:extLst>
                  <a:ext uri="{FF2B5EF4-FFF2-40B4-BE49-F238E27FC236}">
                    <a16:creationId xmlns:a16="http://schemas.microsoft.com/office/drawing/2014/main" id="{99C3D991-D396-4056-8FAA-19B77030E91B}"/>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7" name="Tekstfelt 6">
              <a:extLst>
                <a:ext uri="{FF2B5EF4-FFF2-40B4-BE49-F238E27FC236}">
                  <a16:creationId xmlns:a16="http://schemas.microsoft.com/office/drawing/2014/main" id="{E9E6AEDB-CFB4-412F-B1B3-C5EFA3FEC97F}"/>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err="1"/>
                <a:t>Lyd-bølge</a:t>
              </a:r>
              <a:r>
                <a:rPr lang="da-DK" sz="2400"/>
                <a:t> (svingende luftmolekyler)</a:t>
              </a:r>
            </a:p>
          </p:txBody>
        </p:sp>
      </p:grpSp>
      <p:pic>
        <p:nvPicPr>
          <p:cNvPr id="10" name="Billede 9">
            <a:hlinkClick r:id="rId3"/>
            <a:extLst>
              <a:ext uri="{FF2B5EF4-FFF2-40B4-BE49-F238E27FC236}">
                <a16:creationId xmlns:a16="http://schemas.microsoft.com/office/drawing/2014/main" id="{FF9C2B87-02D6-4F0D-B74D-3FBF2F7AE77C}"/>
              </a:ext>
            </a:extLst>
          </p:cNvPr>
          <p:cNvPicPr>
            <a:picLocks noChangeAspect="1"/>
          </p:cNvPicPr>
          <p:nvPr/>
        </p:nvPicPr>
        <p:blipFill>
          <a:blip r:embed="rId6"/>
          <a:stretch>
            <a:fillRect/>
          </a:stretch>
        </p:blipFill>
        <p:spPr>
          <a:xfrm>
            <a:off x="3566160" y="3233928"/>
            <a:ext cx="4425697" cy="1727101"/>
          </a:xfrm>
          <a:prstGeom prst="rect">
            <a:avLst/>
          </a:prstGeom>
        </p:spPr>
      </p:pic>
      <p:pic>
        <p:nvPicPr>
          <p:cNvPr id="12" name="Billede 11">
            <a:hlinkClick r:id="rId7"/>
            <a:extLst>
              <a:ext uri="{FF2B5EF4-FFF2-40B4-BE49-F238E27FC236}">
                <a16:creationId xmlns:a16="http://schemas.microsoft.com/office/drawing/2014/main" id="{7DA40B91-631A-4BC5-BDE9-1433014D4703}"/>
              </a:ext>
            </a:extLst>
          </p:cNvPr>
          <p:cNvPicPr>
            <a:picLocks noChangeAspect="1"/>
          </p:cNvPicPr>
          <p:nvPr/>
        </p:nvPicPr>
        <p:blipFill>
          <a:blip r:embed="rId8"/>
          <a:stretch>
            <a:fillRect/>
          </a:stretch>
        </p:blipFill>
        <p:spPr>
          <a:xfrm>
            <a:off x="6697058" y="4497988"/>
            <a:ext cx="3924345" cy="2103834"/>
          </a:xfrm>
          <a:prstGeom prst="rect">
            <a:avLst/>
          </a:prstGeom>
        </p:spPr>
      </p:pic>
    </p:spTree>
    <p:extLst>
      <p:ext uri="{BB962C8B-B14F-4D97-AF65-F5344CB8AC3E}">
        <p14:creationId xmlns:p14="http://schemas.microsoft.com/office/powerpoint/2010/main" val="423372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8B6753C3-FF00-4415-9C9E-C1EB3F7C8D66}"/>
              </a:ext>
            </a:extLst>
          </p:cNvPr>
          <p:cNvPicPr>
            <a:picLocks noChangeAspect="1"/>
          </p:cNvPicPr>
          <p:nvPr/>
        </p:nvPicPr>
        <p:blipFill>
          <a:blip r:embed="rId3"/>
          <a:stretch>
            <a:fillRect/>
          </a:stretch>
        </p:blipFill>
        <p:spPr>
          <a:xfrm>
            <a:off x="3067448" y="1892300"/>
            <a:ext cx="8146651" cy="4490357"/>
          </a:xfrm>
          <a:prstGeom prst="rect">
            <a:avLst/>
          </a:prstGeom>
        </p:spPr>
      </p:pic>
      <p:grpSp>
        <p:nvGrpSpPr>
          <p:cNvPr id="4" name="Gruppe 3">
            <a:extLst>
              <a:ext uri="{FF2B5EF4-FFF2-40B4-BE49-F238E27FC236}">
                <a16:creationId xmlns:a16="http://schemas.microsoft.com/office/drawing/2014/main" id="{ABF1ED92-1966-4B72-90EB-752A15BCB635}"/>
              </a:ext>
            </a:extLst>
          </p:cNvPr>
          <p:cNvGrpSpPr/>
          <p:nvPr/>
        </p:nvGrpSpPr>
        <p:grpSpPr>
          <a:xfrm>
            <a:off x="778118" y="365125"/>
            <a:ext cx="10941706" cy="892551"/>
            <a:chOff x="778118" y="365125"/>
            <a:chExt cx="10941706" cy="892551"/>
          </a:xfrm>
        </p:grpSpPr>
        <p:grpSp>
          <p:nvGrpSpPr>
            <p:cNvPr id="5" name="Gruppe 4">
              <a:extLst>
                <a:ext uri="{FF2B5EF4-FFF2-40B4-BE49-F238E27FC236}">
                  <a16:creationId xmlns:a16="http://schemas.microsoft.com/office/drawing/2014/main" id="{47DEDB7F-1B7C-4CCA-ABBE-134A46D9A069}"/>
                </a:ext>
              </a:extLst>
            </p:cNvPr>
            <p:cNvGrpSpPr/>
            <p:nvPr/>
          </p:nvGrpSpPr>
          <p:grpSpPr>
            <a:xfrm>
              <a:off x="10313849" y="365125"/>
              <a:ext cx="1405975" cy="880659"/>
              <a:chOff x="10253785" y="5612216"/>
              <a:chExt cx="1405975" cy="880659"/>
            </a:xfrm>
          </p:grpSpPr>
          <p:pic>
            <p:nvPicPr>
              <p:cNvPr id="7" name="Picture 12" descr="Et billede, der indeholder bordservice, plade, service&#10;&#10;Beskrivelse, der er oprettet med meget høj tiltro">
                <a:extLst>
                  <a:ext uri="{FF2B5EF4-FFF2-40B4-BE49-F238E27FC236}">
                    <a16:creationId xmlns:a16="http://schemas.microsoft.com/office/drawing/2014/main" id="{9799098C-943A-4BC4-A387-D36FFB45A54A}"/>
                  </a:ext>
                </a:extLst>
              </p:cNvPr>
              <p:cNvPicPr>
                <a:picLocks noChangeAspect="1"/>
              </p:cNvPicPr>
              <p:nvPr/>
            </p:nvPicPr>
            <p:blipFill>
              <a:blip r:embed="rId4"/>
              <a:stretch>
                <a:fillRect/>
              </a:stretch>
            </p:blipFill>
            <p:spPr>
              <a:xfrm>
                <a:off x="10313849" y="5831391"/>
                <a:ext cx="1345911" cy="661484"/>
              </a:xfrm>
              <a:prstGeom prst="rect">
                <a:avLst/>
              </a:prstGeom>
            </p:spPr>
          </p:pic>
          <p:sp>
            <p:nvSpPr>
              <p:cNvPr id="8" name="Tekstfelt 7">
                <a:extLst>
                  <a:ext uri="{FF2B5EF4-FFF2-40B4-BE49-F238E27FC236}">
                    <a16:creationId xmlns:a16="http://schemas.microsoft.com/office/drawing/2014/main" id="{E5490C4A-9787-4392-B274-DDDA02FB804D}"/>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6" name="Tekstfelt 5">
              <a:extLst>
                <a:ext uri="{FF2B5EF4-FFF2-40B4-BE49-F238E27FC236}">
                  <a16:creationId xmlns:a16="http://schemas.microsoft.com/office/drawing/2014/main" id="{5AD75CC5-627B-40D7-8DA8-D741E33083EB}"/>
                </a:ext>
              </a:extLst>
            </p:cNvPr>
            <p:cNvSpPr txBox="1"/>
            <p:nvPr/>
          </p:nvSpPr>
          <p:spPr>
            <a:xfrm>
              <a:off x="778118" y="488235"/>
              <a:ext cx="8469577" cy="769441"/>
            </a:xfrm>
            <a:prstGeom prst="rect">
              <a:avLst/>
            </a:prstGeom>
            <a:noFill/>
          </p:spPr>
          <p:txBody>
            <a:bodyPr wrap="square" rtlCol="0">
              <a:spAutoFit/>
            </a:bodyPr>
            <a:lstStyle/>
            <a:p>
              <a:r>
                <a:rPr lang="da-DK" sz="4400"/>
                <a:t>Spor 3: </a:t>
              </a:r>
              <a:r>
                <a:rPr lang="da-DK" sz="2400"/>
                <a:t>Åben bog – Sinus repræsenteret digitalt.</a:t>
              </a:r>
            </a:p>
          </p:txBody>
        </p:sp>
      </p:grpSp>
    </p:spTree>
    <p:extLst>
      <p:ext uri="{BB962C8B-B14F-4D97-AF65-F5344CB8AC3E}">
        <p14:creationId xmlns:p14="http://schemas.microsoft.com/office/powerpoint/2010/main" val="404046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586E5FD4-EAE9-4B71-ACD8-DFAD666E428B}"/>
              </a:ext>
            </a:extLst>
          </p:cNvPr>
          <p:cNvPicPr>
            <a:picLocks noChangeAspect="1"/>
          </p:cNvPicPr>
          <p:nvPr/>
        </p:nvPicPr>
        <p:blipFill>
          <a:blip r:embed="rId3"/>
          <a:stretch>
            <a:fillRect/>
          </a:stretch>
        </p:blipFill>
        <p:spPr>
          <a:xfrm>
            <a:off x="8193658" y="2522437"/>
            <a:ext cx="1935591" cy="1244308"/>
          </a:xfrm>
          <a:prstGeom prst="rect">
            <a:avLst/>
          </a:prstGeom>
        </p:spPr>
      </p:pic>
      <p:pic>
        <p:nvPicPr>
          <p:cNvPr id="5" name="Billede 4">
            <a:extLst>
              <a:ext uri="{FF2B5EF4-FFF2-40B4-BE49-F238E27FC236}">
                <a16:creationId xmlns:a16="http://schemas.microsoft.com/office/drawing/2014/main" id="{428CC2A3-3771-49FD-9015-C4793A893DC4}"/>
              </a:ext>
            </a:extLst>
          </p:cNvPr>
          <p:cNvPicPr>
            <a:picLocks noChangeAspect="1"/>
          </p:cNvPicPr>
          <p:nvPr/>
        </p:nvPicPr>
        <p:blipFill>
          <a:blip r:embed="rId4"/>
          <a:stretch>
            <a:fillRect/>
          </a:stretch>
        </p:blipFill>
        <p:spPr>
          <a:xfrm>
            <a:off x="8193658" y="4278485"/>
            <a:ext cx="3096134" cy="1947782"/>
          </a:xfrm>
          <a:prstGeom prst="rect">
            <a:avLst/>
          </a:prstGeom>
        </p:spPr>
      </p:pic>
      <p:pic>
        <p:nvPicPr>
          <p:cNvPr id="7" name="Billede 6">
            <a:extLst>
              <a:ext uri="{FF2B5EF4-FFF2-40B4-BE49-F238E27FC236}">
                <a16:creationId xmlns:a16="http://schemas.microsoft.com/office/drawing/2014/main" id="{727D8616-3A79-4BEB-B8B5-6F2E0CC88161}"/>
              </a:ext>
            </a:extLst>
          </p:cNvPr>
          <p:cNvPicPr>
            <a:picLocks noChangeAspect="1"/>
          </p:cNvPicPr>
          <p:nvPr/>
        </p:nvPicPr>
        <p:blipFill>
          <a:blip r:embed="rId5"/>
          <a:stretch>
            <a:fillRect/>
          </a:stretch>
        </p:blipFill>
        <p:spPr>
          <a:xfrm>
            <a:off x="1865276" y="2546822"/>
            <a:ext cx="1947650" cy="918262"/>
          </a:xfrm>
          <a:prstGeom prst="rect">
            <a:avLst/>
          </a:prstGeom>
        </p:spPr>
      </p:pic>
      <p:pic>
        <p:nvPicPr>
          <p:cNvPr id="9" name="Billede 8">
            <a:extLst>
              <a:ext uri="{FF2B5EF4-FFF2-40B4-BE49-F238E27FC236}">
                <a16:creationId xmlns:a16="http://schemas.microsoft.com/office/drawing/2014/main" id="{0F70F633-8E40-4508-B0A7-57FEEC3361FA}"/>
              </a:ext>
            </a:extLst>
          </p:cNvPr>
          <p:cNvPicPr>
            <a:picLocks noChangeAspect="1"/>
          </p:cNvPicPr>
          <p:nvPr/>
        </p:nvPicPr>
        <p:blipFill>
          <a:blip r:embed="rId6"/>
          <a:stretch>
            <a:fillRect/>
          </a:stretch>
        </p:blipFill>
        <p:spPr>
          <a:xfrm>
            <a:off x="4856927" y="2546822"/>
            <a:ext cx="2292730" cy="918262"/>
          </a:xfrm>
          <a:prstGeom prst="rect">
            <a:avLst/>
          </a:prstGeom>
        </p:spPr>
      </p:pic>
      <p:grpSp>
        <p:nvGrpSpPr>
          <p:cNvPr id="8" name="Gruppe 7">
            <a:extLst>
              <a:ext uri="{FF2B5EF4-FFF2-40B4-BE49-F238E27FC236}">
                <a16:creationId xmlns:a16="http://schemas.microsoft.com/office/drawing/2014/main" id="{9B201110-E132-4EFA-ACB2-D6D95F68AFBB}"/>
              </a:ext>
            </a:extLst>
          </p:cNvPr>
          <p:cNvGrpSpPr/>
          <p:nvPr/>
        </p:nvGrpSpPr>
        <p:grpSpPr>
          <a:xfrm>
            <a:off x="778118" y="365125"/>
            <a:ext cx="10941706" cy="892551"/>
            <a:chOff x="778118" y="365125"/>
            <a:chExt cx="10941706" cy="892551"/>
          </a:xfrm>
        </p:grpSpPr>
        <p:grpSp>
          <p:nvGrpSpPr>
            <p:cNvPr id="10" name="Gruppe 9">
              <a:extLst>
                <a:ext uri="{FF2B5EF4-FFF2-40B4-BE49-F238E27FC236}">
                  <a16:creationId xmlns:a16="http://schemas.microsoft.com/office/drawing/2014/main" id="{7371FB6D-E340-42FD-8903-3B020AF2DEB5}"/>
                </a:ext>
              </a:extLst>
            </p:cNvPr>
            <p:cNvGrpSpPr/>
            <p:nvPr/>
          </p:nvGrpSpPr>
          <p:grpSpPr>
            <a:xfrm>
              <a:off x="10313849" y="365125"/>
              <a:ext cx="1405975" cy="880659"/>
              <a:chOff x="10253785" y="5612216"/>
              <a:chExt cx="1405975" cy="880659"/>
            </a:xfrm>
          </p:grpSpPr>
          <p:pic>
            <p:nvPicPr>
              <p:cNvPr id="13" name="Picture 12" descr="Et billede, der indeholder bordservice, plade, service&#10;&#10;Beskrivelse, der er oprettet med meget høj tiltro">
                <a:extLst>
                  <a:ext uri="{FF2B5EF4-FFF2-40B4-BE49-F238E27FC236}">
                    <a16:creationId xmlns:a16="http://schemas.microsoft.com/office/drawing/2014/main" id="{2321D114-E549-4D12-83FB-BEFB4531ED5A}"/>
                  </a:ext>
                </a:extLst>
              </p:cNvPr>
              <p:cNvPicPr>
                <a:picLocks noChangeAspect="1"/>
              </p:cNvPicPr>
              <p:nvPr/>
            </p:nvPicPr>
            <p:blipFill>
              <a:blip r:embed="rId7"/>
              <a:stretch>
                <a:fillRect/>
              </a:stretch>
            </p:blipFill>
            <p:spPr>
              <a:xfrm>
                <a:off x="10313849" y="5831391"/>
                <a:ext cx="1345911" cy="661484"/>
              </a:xfrm>
              <a:prstGeom prst="rect">
                <a:avLst/>
              </a:prstGeom>
            </p:spPr>
          </p:pic>
          <p:sp>
            <p:nvSpPr>
              <p:cNvPr id="14" name="Tekstfelt 13">
                <a:extLst>
                  <a:ext uri="{FF2B5EF4-FFF2-40B4-BE49-F238E27FC236}">
                    <a16:creationId xmlns:a16="http://schemas.microsoft.com/office/drawing/2014/main" id="{B185277F-87BD-4662-B4FC-84E4AE38EE9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2" name="Tekstfelt 11">
              <a:extLst>
                <a:ext uri="{FF2B5EF4-FFF2-40B4-BE49-F238E27FC236}">
                  <a16:creationId xmlns:a16="http://schemas.microsoft.com/office/drawing/2014/main" id="{BC767E1B-4FC4-4D89-A07C-DF86A15E62C8}"/>
                </a:ext>
              </a:extLst>
            </p:cNvPr>
            <p:cNvSpPr txBox="1"/>
            <p:nvPr/>
          </p:nvSpPr>
          <p:spPr>
            <a:xfrm>
              <a:off x="778118" y="488235"/>
              <a:ext cx="8469577" cy="769441"/>
            </a:xfrm>
            <a:prstGeom prst="rect">
              <a:avLst/>
            </a:prstGeom>
            <a:noFill/>
          </p:spPr>
          <p:txBody>
            <a:bodyPr wrap="square" rtlCol="0">
              <a:spAutoFit/>
            </a:bodyPr>
            <a:lstStyle/>
            <a:p>
              <a:r>
                <a:rPr lang="da-DK" sz="4400" dirty="0"/>
                <a:t>Spor 3: </a:t>
              </a:r>
              <a:r>
                <a:rPr lang="da-DK" sz="2400" dirty="0"/>
                <a:t>Generer lyde med </a:t>
              </a:r>
              <a:r>
                <a:rPr lang="da-DK" sz="2400" dirty="0" err="1"/>
                <a:t>LKlib</a:t>
              </a:r>
              <a:r>
                <a:rPr lang="da-DK" sz="2400" dirty="0"/>
                <a:t>.</a:t>
              </a:r>
            </a:p>
          </p:txBody>
        </p:sp>
      </p:grpSp>
    </p:spTree>
    <p:extLst>
      <p:ext uri="{BB962C8B-B14F-4D97-AF65-F5344CB8AC3E}">
        <p14:creationId xmlns:p14="http://schemas.microsoft.com/office/powerpoint/2010/main" val="167255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hlinkClick r:id="rId3"/>
            <a:extLst>
              <a:ext uri="{FF2B5EF4-FFF2-40B4-BE49-F238E27FC236}">
                <a16:creationId xmlns:a16="http://schemas.microsoft.com/office/drawing/2014/main" id="{1281A41D-5F9E-4340-B5FC-11EC60DAD797}"/>
              </a:ext>
            </a:extLst>
          </p:cNvPr>
          <p:cNvPicPr>
            <a:picLocks noChangeAspect="1"/>
          </p:cNvPicPr>
          <p:nvPr/>
        </p:nvPicPr>
        <p:blipFill>
          <a:blip r:embed="rId4"/>
          <a:stretch>
            <a:fillRect/>
          </a:stretch>
        </p:blipFill>
        <p:spPr>
          <a:xfrm>
            <a:off x="3140334" y="1925949"/>
            <a:ext cx="5691245" cy="3909343"/>
          </a:xfrm>
          <a:prstGeom prst="rect">
            <a:avLst/>
          </a:prstGeom>
        </p:spPr>
      </p:pic>
      <p:grpSp>
        <p:nvGrpSpPr>
          <p:cNvPr id="7" name="Gruppe 6">
            <a:extLst>
              <a:ext uri="{FF2B5EF4-FFF2-40B4-BE49-F238E27FC236}">
                <a16:creationId xmlns:a16="http://schemas.microsoft.com/office/drawing/2014/main" id="{623BF6C2-DC05-4782-A3F2-AD81AB4AD95F}"/>
              </a:ext>
            </a:extLst>
          </p:cNvPr>
          <p:cNvGrpSpPr/>
          <p:nvPr/>
        </p:nvGrpSpPr>
        <p:grpSpPr>
          <a:xfrm>
            <a:off x="778118" y="365125"/>
            <a:ext cx="10941706" cy="892551"/>
            <a:chOff x="778118" y="365125"/>
            <a:chExt cx="10941706" cy="892551"/>
          </a:xfrm>
        </p:grpSpPr>
        <p:grpSp>
          <p:nvGrpSpPr>
            <p:cNvPr id="9" name="Gruppe 8">
              <a:extLst>
                <a:ext uri="{FF2B5EF4-FFF2-40B4-BE49-F238E27FC236}">
                  <a16:creationId xmlns:a16="http://schemas.microsoft.com/office/drawing/2014/main" id="{B2F59976-0A4C-4021-86E0-13EEA5811906}"/>
                </a:ext>
              </a:extLst>
            </p:cNvPr>
            <p:cNvGrpSpPr/>
            <p:nvPr/>
          </p:nvGrpSpPr>
          <p:grpSpPr>
            <a:xfrm>
              <a:off x="10313849" y="365125"/>
              <a:ext cx="1405975" cy="880659"/>
              <a:chOff x="10253785" y="5612216"/>
              <a:chExt cx="1405975" cy="880659"/>
            </a:xfrm>
          </p:grpSpPr>
          <p:pic>
            <p:nvPicPr>
              <p:cNvPr id="11" name="Picture 12" descr="Et billede, der indeholder bordservice, plade, service&#10;&#10;Beskrivelse, der er oprettet med meget høj tiltro">
                <a:extLst>
                  <a:ext uri="{FF2B5EF4-FFF2-40B4-BE49-F238E27FC236}">
                    <a16:creationId xmlns:a16="http://schemas.microsoft.com/office/drawing/2014/main" id="{8BB793ED-0E7B-4EB3-A123-F383D166E4A5}"/>
                  </a:ext>
                </a:extLst>
              </p:cNvPr>
              <p:cNvPicPr>
                <a:picLocks noChangeAspect="1"/>
              </p:cNvPicPr>
              <p:nvPr/>
            </p:nvPicPr>
            <p:blipFill>
              <a:blip r:embed="rId5"/>
              <a:stretch>
                <a:fillRect/>
              </a:stretch>
            </p:blipFill>
            <p:spPr>
              <a:xfrm>
                <a:off x="10313849" y="5831391"/>
                <a:ext cx="1345911" cy="661484"/>
              </a:xfrm>
              <a:prstGeom prst="rect">
                <a:avLst/>
              </a:prstGeom>
            </p:spPr>
          </p:pic>
          <p:sp>
            <p:nvSpPr>
              <p:cNvPr id="12" name="Tekstfelt 11">
                <a:extLst>
                  <a:ext uri="{FF2B5EF4-FFF2-40B4-BE49-F238E27FC236}">
                    <a16:creationId xmlns:a16="http://schemas.microsoft.com/office/drawing/2014/main" id="{52732672-CEF1-4823-9711-360A91CFB088}"/>
                  </a:ext>
                </a:extLst>
              </p:cNvPr>
              <p:cNvSpPr txBox="1"/>
              <p:nvPr/>
            </p:nvSpPr>
            <p:spPr>
              <a:xfrm>
                <a:off x="10253785" y="5612216"/>
                <a:ext cx="1251752" cy="246221"/>
              </a:xfrm>
              <a:prstGeom prst="rect">
                <a:avLst/>
              </a:prstGeom>
              <a:noFill/>
            </p:spPr>
            <p:txBody>
              <a:bodyPr wrap="square" rtlCol="0">
                <a:spAutoFit/>
              </a:bodyPr>
              <a:lstStyle/>
              <a:p>
                <a:r>
                  <a:rPr lang="da-DK" sz="1000"/>
                  <a:t>Projekt støttet af:</a:t>
                </a:r>
              </a:p>
            </p:txBody>
          </p:sp>
        </p:grpSp>
        <p:sp>
          <p:nvSpPr>
            <p:cNvPr id="10" name="Tekstfelt 9">
              <a:extLst>
                <a:ext uri="{FF2B5EF4-FFF2-40B4-BE49-F238E27FC236}">
                  <a16:creationId xmlns:a16="http://schemas.microsoft.com/office/drawing/2014/main" id="{93E63AC7-0D46-4AFA-8D14-5997564A0B59}"/>
                </a:ext>
              </a:extLst>
            </p:cNvPr>
            <p:cNvSpPr txBox="1"/>
            <p:nvPr/>
          </p:nvSpPr>
          <p:spPr>
            <a:xfrm>
              <a:off x="778118" y="488235"/>
              <a:ext cx="8998342" cy="769441"/>
            </a:xfrm>
            <a:prstGeom prst="rect">
              <a:avLst/>
            </a:prstGeom>
            <a:noFill/>
          </p:spPr>
          <p:txBody>
            <a:bodyPr wrap="square" rtlCol="0">
              <a:spAutoFit/>
            </a:bodyPr>
            <a:lstStyle/>
            <a:p>
              <a:r>
                <a:rPr lang="da-DK" sz="4400" dirty="0"/>
                <a:t>Spor 3: </a:t>
              </a:r>
              <a:r>
                <a:rPr lang="da-DK" sz="2400" dirty="0"/>
                <a:t>Alternativ måde at generere lyd med bestemt frekvens.</a:t>
              </a:r>
            </a:p>
          </p:txBody>
        </p:sp>
      </p:grpSp>
    </p:spTree>
    <p:extLst>
      <p:ext uri="{BB962C8B-B14F-4D97-AF65-F5344CB8AC3E}">
        <p14:creationId xmlns:p14="http://schemas.microsoft.com/office/powerpoint/2010/main" val="150210009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CE0828523A184C9B19C5CF4D689C63" ma:contentTypeVersion="11" ma:contentTypeDescription="Create a new document." ma:contentTypeScope="" ma:versionID="0a6c316e7da67d0f1ac020e20c18c03e">
  <xsd:schema xmlns:xsd="http://www.w3.org/2001/XMLSchema" xmlns:xs="http://www.w3.org/2001/XMLSchema" xmlns:p="http://schemas.microsoft.com/office/2006/metadata/properties" xmlns:ns2="9dc10e07-855a-49fa-97e5-c45e22bdad0c" xmlns:ns3="f2e0a0ff-57ee-40f5-8f62-49447163ade8" targetNamespace="http://schemas.microsoft.com/office/2006/metadata/properties" ma:root="true" ma:fieldsID="25e356a204d5da23aec20577fef7a570" ns2:_="" ns3:_="">
    <xsd:import namespace="9dc10e07-855a-49fa-97e5-c45e22bdad0c"/>
    <xsd:import namespace="f2e0a0ff-57ee-40f5-8f62-49447163ad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10e07-855a-49fa-97e5-c45e22bda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e0a0ff-57ee-40f5-8f62-49447163ad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8ACCAE-C786-4CF2-95CA-07AACC3C0484}">
  <ds:schemaRefs>
    <ds:schemaRef ds:uri="9dc10e07-855a-49fa-97e5-c45e22bdad0c"/>
    <ds:schemaRef ds:uri="f2e0a0ff-57ee-40f5-8f62-49447163ad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E095350-CD79-4FC1-82C3-0B89B0FC4224}">
  <ds:schemaRefs>
    <ds:schemaRef ds:uri="http://schemas.microsoft.com/sharepoint/v3/contenttype/forms"/>
  </ds:schemaRefs>
</ds:datastoreItem>
</file>

<file path=customXml/itemProps3.xml><?xml version="1.0" encoding="utf-8"?>
<ds:datastoreItem xmlns:ds="http://schemas.openxmlformats.org/officeDocument/2006/customXml" ds:itemID="{544EBB99-F972-4E27-8406-531E5D1E0B5D}">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2e0a0ff-57ee-40f5-8f62-49447163ade8"/>
    <ds:schemaRef ds:uri="http://purl.org/dc/terms/"/>
    <ds:schemaRef ds:uri="9dc10e07-855a-49fa-97e5-c45e22bdad0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617</TotalTime>
  <Words>6745</Words>
  <Application>Microsoft Office PowerPoint</Application>
  <PresentationFormat>Widescreen</PresentationFormat>
  <Paragraphs>591</Paragraphs>
  <Slides>37</Slides>
  <Notes>37</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37</vt:i4>
      </vt:variant>
    </vt:vector>
  </HeadingPairs>
  <TitlesOfParts>
    <vt:vector size="41" baseType="lpstr">
      <vt:lpstr>Arial</vt:lpstr>
      <vt:lpstr>Calibri</vt:lpstr>
      <vt:lpstr>Calibri Light</vt:lpstr>
      <vt:lpstr>Office-tema</vt:lpstr>
      <vt:lpstr>LYD-Kit Spor 3 (LKS3)</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Knud Funch | Sound Hub Denmark</dc:creator>
  <cp:lastModifiedBy>Knud Funch | Sound Hub Denmark</cp:lastModifiedBy>
  <cp:revision>1</cp:revision>
  <cp:lastPrinted>2022-03-03T12:28:12Z</cp:lastPrinted>
  <dcterms:created xsi:type="dcterms:W3CDTF">2021-11-01T12:49:17Z</dcterms:created>
  <dcterms:modified xsi:type="dcterms:W3CDTF">2022-03-15T15:00:08Z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0x010100F2CE0828523A184C9B19C5CF4D689C63</vt:lpwstr>
  </property>
</Properties>
</file>